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59" r:id="rId4"/>
    <p:sldId id="262" r:id="rId5"/>
    <p:sldId id="263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A7B470-70CE-4DDE-9A1D-8E121ABBB8FA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29AAD-C933-4255-AA60-4060EBE81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123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29AAD-C933-4255-AA60-4060EBE818D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527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5119809" y="3707711"/>
            <a:ext cx="5625684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982634" y="3948645"/>
            <a:ext cx="5763684" cy="1468735"/>
          </a:xfrm>
        </p:spPr>
        <p:txBody>
          <a:bodyPr>
            <a:noAutofit/>
          </a:bodyPr>
          <a:lstStyle>
            <a:lvl1pPr marL="0" indent="0">
              <a:spcBef>
                <a:spcPts val="533"/>
              </a:spcBef>
              <a:buNone/>
              <a:defRPr sz="2400" baseline="0"/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Venue or Organization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3528C9F-D43C-8E4B-8E26-1B7ED4C75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3272" y="1"/>
            <a:ext cx="3109189" cy="145640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8A96CAC-91CB-46A4-B549-F63ACBD978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98677" y="1669356"/>
            <a:ext cx="5747641" cy="1797768"/>
          </a:xfrm>
          <a:noFill/>
        </p:spPr>
        <p:txBody>
          <a:bodyPr anchor="b" anchorCtr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54773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Slide 3 - text,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541FC847-B580-4C25-B899-95B15EE8A8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" y="1"/>
            <a:ext cx="10982476" cy="1209523"/>
          </a:xfrm>
        </p:spPr>
        <p:txBody>
          <a:bodyPr/>
          <a:lstStyle/>
          <a:p>
            <a:r>
              <a:rPr lang="en-US"/>
              <a:t>Simple Slide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8CFF8C6-439E-44A6-9BDC-A6F28DDA25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1451811"/>
            <a:ext cx="5285872" cy="48770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72CC39E-4FFF-4CCB-AD88-4D786E556F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83160" y="1451811"/>
            <a:ext cx="5285872" cy="48770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915AE-C5C8-4A6F-8FF4-0ABDA5B47066}"/>
              </a:ext>
            </a:extLst>
          </p:cNvPr>
          <p:cNvSpPr txBox="1"/>
          <p:nvPr/>
        </p:nvSpPr>
        <p:spPr>
          <a:xfrm>
            <a:off x="8948936" y="6454019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/>
              <a:t>NREL</a:t>
            </a:r>
            <a:r>
              <a:rPr lang="en-US" sz="1067" baseline="0" dirty="0"/>
              <a:t>    </a:t>
            </a:r>
            <a:r>
              <a:rPr lang="en-US" sz="1067" dirty="0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 dirty="0"/>
          </a:p>
        </p:txBody>
      </p:sp>
    </p:spTree>
    <p:extLst>
      <p:ext uri="{BB962C8B-B14F-4D97-AF65-F5344CB8AC3E}">
        <p14:creationId xmlns:p14="http://schemas.microsoft.com/office/powerpoint/2010/main" val="1014369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Slide - Any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09599" y="1"/>
            <a:ext cx="10982476" cy="1209523"/>
          </a:xfrm>
        </p:spPr>
        <p:txBody>
          <a:bodyPr/>
          <a:lstStyle/>
          <a:p>
            <a:r>
              <a:rPr lang="en-US"/>
              <a:t>Simple Slide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B6C6E8-42C3-4A1F-BB59-EF4B7F76FB04}"/>
              </a:ext>
            </a:extLst>
          </p:cNvPr>
          <p:cNvSpPr txBox="1"/>
          <p:nvPr/>
        </p:nvSpPr>
        <p:spPr>
          <a:xfrm>
            <a:off x="8948936" y="6454019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/>
              <a:t>NREL</a:t>
            </a:r>
            <a:r>
              <a:rPr lang="en-US" sz="1067" baseline="0" dirty="0"/>
              <a:t>    </a:t>
            </a:r>
            <a:r>
              <a:rPr lang="en-US" sz="1067" dirty="0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 dirty="0"/>
          </a:p>
        </p:txBody>
      </p:sp>
    </p:spTree>
    <p:extLst>
      <p:ext uri="{BB962C8B-B14F-4D97-AF65-F5344CB8AC3E}">
        <p14:creationId xmlns:p14="http://schemas.microsoft.com/office/powerpoint/2010/main" val="16857656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Slide - 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355001-704C-4C10-815D-7693152212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1500718"/>
            <a:ext cx="6858000" cy="4828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599" y="1"/>
            <a:ext cx="7915124" cy="1209524"/>
          </a:xfrm>
        </p:spPr>
        <p:txBody>
          <a:bodyPr/>
          <a:lstStyle/>
          <a:p>
            <a:r>
              <a:rPr lang="en-US" dirty="0"/>
              <a:t>Simple Slide + Image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10250B1-824A-CC4A-9A13-92F03EBFAA8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936523" y="1500718"/>
            <a:ext cx="3645876" cy="424060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133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DB34FA8-4ACC-46E6-97AD-086A76B74A7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37501" y="5848351"/>
            <a:ext cx="3644900" cy="48048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  <a:lvl2pPr marL="311142" indent="0">
              <a:buNone/>
              <a:defRPr sz="1067"/>
            </a:lvl2pPr>
            <a:lvl3pPr marL="611701" indent="0">
              <a:buNone/>
              <a:defRPr sz="1067"/>
            </a:lvl3pPr>
            <a:lvl4pPr marL="918610" indent="0">
              <a:buNone/>
              <a:defRPr sz="1067"/>
            </a:lvl4pPr>
            <a:lvl5pPr marL="1219170" indent="0">
              <a:buNone/>
              <a:defRPr sz="1067"/>
            </a:lvl5pPr>
          </a:lstStyle>
          <a:p>
            <a:pPr lvl="0"/>
            <a:r>
              <a:rPr lang="en-US" dirty="0"/>
              <a:t>Photo/Image Credit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8A16C9-18E2-47B3-8252-696CD0EE14C0}"/>
              </a:ext>
            </a:extLst>
          </p:cNvPr>
          <p:cNvSpPr txBox="1"/>
          <p:nvPr/>
        </p:nvSpPr>
        <p:spPr>
          <a:xfrm>
            <a:off x="8948936" y="6454019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/>
              <a:t>NREL</a:t>
            </a:r>
            <a:r>
              <a:rPr lang="en-US" sz="1067" baseline="0" dirty="0"/>
              <a:t>    </a:t>
            </a:r>
            <a:r>
              <a:rPr lang="en-US" sz="1067" dirty="0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 dirty="0"/>
          </a:p>
        </p:txBody>
      </p:sp>
    </p:spTree>
    <p:extLst>
      <p:ext uri="{BB962C8B-B14F-4D97-AF65-F5344CB8AC3E}">
        <p14:creationId xmlns:p14="http://schemas.microsoft.com/office/powerpoint/2010/main" val="41918168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Slide -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932096-103A-4CD7-9B8E-116EDD3F44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527051"/>
            <a:ext cx="5486400" cy="29019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10250B1-824A-CC4A-9A13-92F03EBFAA8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" y="3727939"/>
            <a:ext cx="3535680" cy="198013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133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4F619479-75AC-A745-A352-0D743D62E3E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8160" y="3727939"/>
            <a:ext cx="3535680" cy="198013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133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FEC72F80-AAAF-2747-9B70-3072CB21FA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46720" y="3727939"/>
            <a:ext cx="3535680" cy="198013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133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8" name="Chart Placeholder 6">
            <a:extLst>
              <a:ext uri="{FF2B5EF4-FFF2-40B4-BE49-F238E27FC236}">
                <a16:creationId xmlns:a16="http://schemas.microsoft.com/office/drawing/2014/main" id="{EEADAD7D-0DCA-B946-BD57-8AFA7A8BDDF7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353909" y="526794"/>
            <a:ext cx="5228491" cy="29022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/>
          <a:lstStyle>
            <a:lvl1pPr marL="0" indent="0">
              <a:buNone/>
              <a:defRPr sz="1600"/>
            </a:lvl1pPr>
          </a:lstStyle>
          <a:p>
            <a:r>
              <a:rPr lang="en-US"/>
              <a:t>Insert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C0D0F7-B8F0-4F72-9A30-CBED9FC951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1" y="5829301"/>
            <a:ext cx="3534833" cy="45512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  <a:lvl2pPr marL="311142" indent="0">
              <a:buNone/>
              <a:defRPr sz="933">
                <a:solidFill>
                  <a:schemeClr val="accent6"/>
                </a:solidFill>
              </a:defRPr>
            </a:lvl2pPr>
            <a:lvl3pPr marL="611701" indent="0">
              <a:buNone/>
              <a:defRPr sz="933">
                <a:solidFill>
                  <a:schemeClr val="accent6"/>
                </a:solidFill>
              </a:defRPr>
            </a:lvl3pPr>
            <a:lvl4pPr marL="918610" indent="0">
              <a:buNone/>
              <a:defRPr sz="933">
                <a:solidFill>
                  <a:schemeClr val="accent6"/>
                </a:solidFill>
              </a:defRPr>
            </a:lvl4pPr>
            <a:lvl5pPr marL="1219170" indent="0">
              <a:buNone/>
              <a:defRPr sz="933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Photo/Image Credit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80900F6-3B3F-4F4A-8429-17E4076D24C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29008" y="5821220"/>
            <a:ext cx="3534833" cy="45512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  <a:lvl2pPr marL="311142" indent="0">
              <a:buNone/>
              <a:defRPr sz="933">
                <a:solidFill>
                  <a:schemeClr val="accent6"/>
                </a:solidFill>
              </a:defRPr>
            </a:lvl2pPr>
            <a:lvl3pPr marL="611701" indent="0">
              <a:buNone/>
              <a:defRPr sz="933">
                <a:solidFill>
                  <a:schemeClr val="accent6"/>
                </a:solidFill>
              </a:defRPr>
            </a:lvl3pPr>
            <a:lvl4pPr marL="918610" indent="0">
              <a:buNone/>
              <a:defRPr sz="933">
                <a:solidFill>
                  <a:schemeClr val="accent6"/>
                </a:solidFill>
              </a:defRPr>
            </a:lvl4pPr>
            <a:lvl5pPr marL="1219170" indent="0">
              <a:buNone/>
              <a:defRPr sz="933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Photo/Image Credit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2023008-9212-4632-B985-C05ACD7E15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67041" y="5829301"/>
            <a:ext cx="3534833" cy="45512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  <a:lvl2pPr marL="311142" indent="0">
              <a:buNone/>
              <a:defRPr sz="933">
                <a:solidFill>
                  <a:schemeClr val="accent6"/>
                </a:solidFill>
              </a:defRPr>
            </a:lvl2pPr>
            <a:lvl3pPr marL="611701" indent="0">
              <a:buNone/>
              <a:defRPr sz="933">
                <a:solidFill>
                  <a:schemeClr val="accent6"/>
                </a:solidFill>
              </a:defRPr>
            </a:lvl3pPr>
            <a:lvl4pPr marL="918610" indent="0">
              <a:buNone/>
              <a:defRPr sz="933">
                <a:solidFill>
                  <a:schemeClr val="accent6"/>
                </a:solidFill>
              </a:defRPr>
            </a:lvl4pPr>
            <a:lvl5pPr marL="1219170" indent="0">
              <a:buNone/>
              <a:defRPr sz="933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Photo/Image Credit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130C30-FD65-48E6-857B-DB0C44DBF507}"/>
              </a:ext>
            </a:extLst>
          </p:cNvPr>
          <p:cNvSpPr txBox="1"/>
          <p:nvPr/>
        </p:nvSpPr>
        <p:spPr>
          <a:xfrm>
            <a:off x="8948936" y="6454019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/>
              <a:t>NREL</a:t>
            </a:r>
            <a:r>
              <a:rPr lang="en-US" sz="1067" baseline="0" dirty="0"/>
              <a:t>    </a:t>
            </a:r>
            <a:r>
              <a:rPr lang="en-US" sz="1067" dirty="0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 dirty="0"/>
          </a:p>
        </p:txBody>
      </p:sp>
    </p:spTree>
    <p:extLst>
      <p:ext uri="{BB962C8B-B14F-4D97-AF65-F5344CB8AC3E}">
        <p14:creationId xmlns:p14="http://schemas.microsoft.com/office/powerpoint/2010/main" val="3596712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864762"/>
            <a:ext cx="10826751" cy="715429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/>
              <a:t>Blank Slide for Any Content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EF4F54-F4DA-4D9C-B4E0-952F2ABC82EF}"/>
              </a:ext>
            </a:extLst>
          </p:cNvPr>
          <p:cNvSpPr txBox="1"/>
          <p:nvPr/>
        </p:nvSpPr>
        <p:spPr>
          <a:xfrm>
            <a:off x="8948936" y="6454019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/>
              <a:t>NREL</a:t>
            </a:r>
            <a:r>
              <a:rPr lang="en-US" sz="1067" baseline="0" dirty="0"/>
              <a:t>    </a:t>
            </a:r>
            <a:r>
              <a:rPr lang="en-US" sz="1067" dirty="0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 dirty="0"/>
          </a:p>
        </p:txBody>
      </p:sp>
    </p:spTree>
    <p:extLst>
      <p:ext uri="{BB962C8B-B14F-4D97-AF65-F5344CB8AC3E}">
        <p14:creationId xmlns:p14="http://schemas.microsoft.com/office/powerpoint/2010/main" val="2022230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760447" y="3707711"/>
            <a:ext cx="6099972" cy="0"/>
          </a:xfrm>
          <a:prstGeom prst="line">
            <a:avLst/>
          </a:prstGeom>
          <a:ln w="285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623273" y="3948645"/>
            <a:ext cx="5270283" cy="1468735"/>
          </a:xfrm>
        </p:spPr>
        <p:txBody>
          <a:bodyPr>
            <a:noAutofit/>
          </a:bodyPr>
          <a:lstStyle>
            <a:lvl1pPr marL="0" indent="0">
              <a:spcBef>
                <a:spcPts val="533"/>
              </a:spcBef>
              <a:buNone/>
              <a:defRPr sz="2400" baseline="0"/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Subtitle or additional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5E67DE-D090-4E05-A78B-1B661FF15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2336" y="1669356"/>
            <a:ext cx="5283200" cy="1811779"/>
          </a:xfrm>
          <a:noFill/>
        </p:spPr>
        <p:txBody>
          <a:bodyPr tIns="45720" anchor="b" anchorCtr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Transition Slide Title</a:t>
            </a:r>
          </a:p>
        </p:txBody>
      </p:sp>
    </p:spTree>
    <p:extLst>
      <p:ext uri="{BB962C8B-B14F-4D97-AF65-F5344CB8AC3E}">
        <p14:creationId xmlns:p14="http://schemas.microsoft.com/office/powerpoint/2010/main" val="11203395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4" name="Straight Connector 3"/>
          <p:cNvCxnSpPr/>
          <p:nvPr/>
        </p:nvCxnSpPr>
        <p:spPr>
          <a:xfrm>
            <a:off x="760447" y="3707711"/>
            <a:ext cx="6099972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623273" y="3948645"/>
            <a:ext cx="5270283" cy="1468735"/>
          </a:xfrm>
        </p:spPr>
        <p:txBody>
          <a:bodyPr>
            <a:noAutofit/>
          </a:bodyPr>
          <a:lstStyle>
            <a:lvl1pPr marL="0" indent="0">
              <a:spcBef>
                <a:spcPts val="533"/>
              </a:spcBef>
              <a:buNone/>
              <a:defRPr sz="2400" baseline="0">
                <a:solidFill>
                  <a:srgbClr val="FFFFFF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Subtitle or additional text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8794D23-6074-4A1B-BA3A-739DFE96CA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273" y="1669356"/>
            <a:ext cx="5283200" cy="1811779"/>
          </a:xfrm>
          <a:noFill/>
        </p:spPr>
        <p:txBody>
          <a:bodyPr tIns="45720" anchor="b" anchorCtr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Transition Slide Title</a:t>
            </a:r>
          </a:p>
        </p:txBody>
      </p:sp>
    </p:spTree>
    <p:extLst>
      <p:ext uri="{BB962C8B-B14F-4D97-AF65-F5344CB8AC3E}">
        <p14:creationId xmlns:p14="http://schemas.microsoft.com/office/powerpoint/2010/main" val="38845416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Messaging - 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Insert a large image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2120900"/>
            <a:ext cx="7421039" cy="838200"/>
          </a:xfrm>
          <a:solidFill>
            <a:srgbClr val="000000">
              <a:alpha val="75000"/>
            </a:srgbClr>
          </a:solidFill>
        </p:spPr>
        <p:txBody>
          <a:bodyPr wrap="none" lIns="457200" tIns="36576" rIns="457200" bIns="91440" anchor="ctr" anchorCtr="0">
            <a:noAutofit/>
          </a:bodyPr>
          <a:lstStyle>
            <a:lvl1pPr marL="0" indent="0">
              <a:buNone/>
              <a:defRPr sz="4800" baseline="0">
                <a:solidFill>
                  <a:schemeClr val="bg1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Key Messaging Slide One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042217"/>
            <a:ext cx="4997165" cy="838200"/>
          </a:xfrm>
          <a:solidFill>
            <a:srgbClr val="000000">
              <a:alpha val="75000"/>
            </a:srgbClr>
          </a:solidFill>
        </p:spPr>
        <p:txBody>
          <a:bodyPr wrap="none" lIns="457200" tIns="36576" rIns="457200" bIns="91440" anchor="ctr" anchorCtr="0">
            <a:noAutofit/>
          </a:bodyPr>
          <a:lstStyle>
            <a:lvl1pPr marL="0" indent="0">
              <a:buNone/>
              <a:defRPr sz="4800" baseline="0">
                <a:solidFill>
                  <a:schemeClr val="bg1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Transition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B9030D-4C76-415A-95F6-CB8F61DED0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585" y="6426201"/>
            <a:ext cx="3706284" cy="15308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" i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311142" indent="0">
              <a:buNone/>
              <a:defRPr sz="933"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611701" indent="0">
              <a:buNone/>
              <a:defRPr sz="933"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918610" indent="0">
              <a:buNone/>
              <a:defRPr sz="933"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1219170" indent="0">
              <a:buNone/>
              <a:defRPr sz="933"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Photo/Image Credit</a:t>
            </a:r>
          </a:p>
        </p:txBody>
      </p:sp>
    </p:spTree>
    <p:extLst>
      <p:ext uri="{BB962C8B-B14F-4D97-AF65-F5344CB8AC3E}">
        <p14:creationId xmlns:p14="http://schemas.microsoft.com/office/powerpoint/2010/main" val="2794437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orient="horz" pos="1428">
          <p15:clr>
            <a:srgbClr val="FBAE40"/>
          </p15:clr>
        </p15:guide>
        <p15:guide id="7" orient="horz" pos="1404">
          <p15:clr>
            <a:srgbClr val="FBAE40"/>
          </p15:clr>
        </p15:guide>
        <p15:guide id="8" orient="horz" pos="99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 Slide -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0"/>
            <a:ext cx="4279652" cy="2265941"/>
          </a:xfrm>
        </p:spPr>
        <p:txBody>
          <a:bodyPr/>
          <a:lstStyle/>
          <a:p>
            <a:r>
              <a:rPr lang="en-US" dirty="0"/>
              <a:t>Data Slide: </a:t>
            </a:r>
            <a:br>
              <a:rPr lang="en-US" dirty="0"/>
            </a:br>
            <a:r>
              <a:rPr lang="en-US" dirty="0"/>
              <a:t>Keep Title Concise</a:t>
            </a:r>
          </a:p>
        </p:txBody>
      </p:sp>
      <p:sp>
        <p:nvSpPr>
          <p:cNvPr id="5" name="Chart Placeholder 6"/>
          <p:cNvSpPr>
            <a:spLocks noGrp="1"/>
          </p:cNvSpPr>
          <p:nvPr>
            <p:ph type="chart" sz="quarter" idx="11" hasCustomPrompt="1"/>
          </p:nvPr>
        </p:nvSpPr>
        <p:spPr>
          <a:xfrm>
            <a:off x="624418" y="2774774"/>
            <a:ext cx="2511385" cy="191481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/>
            </a:lvl1pPr>
          </a:lstStyle>
          <a:p>
            <a:r>
              <a:rPr lang="en-US"/>
              <a:t>Insert Chart</a:t>
            </a:r>
          </a:p>
        </p:txBody>
      </p:sp>
      <p:sp>
        <p:nvSpPr>
          <p:cNvPr id="10" name="Chart Placeholder 6"/>
          <p:cNvSpPr>
            <a:spLocks noGrp="1"/>
          </p:cNvSpPr>
          <p:nvPr>
            <p:ph type="chart" sz="quarter" idx="12" hasCustomPrompt="1"/>
          </p:nvPr>
        </p:nvSpPr>
        <p:spPr>
          <a:xfrm>
            <a:off x="9284800" y="2774774"/>
            <a:ext cx="2511385" cy="191481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/>
            </a:lvl1pPr>
          </a:lstStyle>
          <a:p>
            <a:r>
              <a:rPr lang="en-US"/>
              <a:t>Insert Chart</a:t>
            </a:r>
          </a:p>
        </p:txBody>
      </p:sp>
      <p:sp>
        <p:nvSpPr>
          <p:cNvPr id="11" name="Chart Placeholder 6"/>
          <p:cNvSpPr>
            <a:spLocks noGrp="1"/>
          </p:cNvSpPr>
          <p:nvPr>
            <p:ph type="chart" sz="quarter" idx="13" hasCustomPrompt="1"/>
          </p:nvPr>
        </p:nvSpPr>
        <p:spPr>
          <a:xfrm>
            <a:off x="6354569" y="2774774"/>
            <a:ext cx="2511385" cy="191481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/>
            </a:lvl1pPr>
          </a:lstStyle>
          <a:p>
            <a:r>
              <a:rPr lang="en-US"/>
              <a:t>Insert Chart</a:t>
            </a:r>
          </a:p>
        </p:txBody>
      </p:sp>
      <p:sp>
        <p:nvSpPr>
          <p:cNvPr id="12" name="Chart Placeholder 6"/>
          <p:cNvSpPr>
            <a:spLocks noGrp="1"/>
          </p:cNvSpPr>
          <p:nvPr>
            <p:ph type="chart" sz="quarter" idx="14" hasCustomPrompt="1"/>
          </p:nvPr>
        </p:nvSpPr>
        <p:spPr>
          <a:xfrm>
            <a:off x="3490746" y="2774774"/>
            <a:ext cx="2511385" cy="191481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/>
            </a:lvl1pPr>
          </a:lstStyle>
          <a:p>
            <a:r>
              <a:rPr lang="en-US"/>
              <a:t>Insert Chart</a:t>
            </a:r>
          </a:p>
        </p:txBody>
      </p:sp>
      <p:sp>
        <p:nvSpPr>
          <p:cNvPr id="40" name="Text Placeholder 38">
            <a:extLst>
              <a:ext uri="{FF2B5EF4-FFF2-40B4-BE49-F238E27FC236}">
                <a16:creationId xmlns:a16="http://schemas.microsoft.com/office/drawing/2014/main" id="{BB44AFF9-5CA2-4EFB-B05E-64011B1C80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437" y="4885712"/>
            <a:ext cx="2510367" cy="1060451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38">
            <a:extLst>
              <a:ext uri="{FF2B5EF4-FFF2-40B4-BE49-F238E27FC236}">
                <a16:creationId xmlns:a16="http://schemas.microsoft.com/office/drawing/2014/main" id="{F20737D2-3AF9-49C4-B984-BC8F45A24AF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90746" y="4885712"/>
            <a:ext cx="2510367" cy="1060451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8">
            <a:extLst>
              <a:ext uri="{FF2B5EF4-FFF2-40B4-BE49-F238E27FC236}">
                <a16:creationId xmlns:a16="http://schemas.microsoft.com/office/drawing/2014/main" id="{87788D4B-F605-40F2-A462-8A63E3AB85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418471" y="4885712"/>
            <a:ext cx="2510367" cy="1060451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BB32518-80C2-490A-8EDF-A9BC4D5EE0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37717" y="550843"/>
            <a:ext cx="6358467" cy="17150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30803C72-3ECE-47FE-AAFE-2FA8EAD7B66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284800" y="4885712"/>
            <a:ext cx="2511385" cy="1060451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559408-3876-4B5B-BD71-E3C30A4C481E}"/>
              </a:ext>
            </a:extLst>
          </p:cNvPr>
          <p:cNvSpPr txBox="1"/>
          <p:nvPr/>
        </p:nvSpPr>
        <p:spPr>
          <a:xfrm>
            <a:off x="8948936" y="6454019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/>
              <a:t>NREL</a:t>
            </a:r>
            <a:r>
              <a:rPr lang="en-US" sz="1067" baseline="0" dirty="0"/>
              <a:t>    </a:t>
            </a:r>
            <a:r>
              <a:rPr lang="en-US" sz="1067" dirty="0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 dirty="0"/>
          </a:p>
        </p:txBody>
      </p:sp>
    </p:spTree>
    <p:extLst>
      <p:ext uri="{BB962C8B-B14F-4D97-AF65-F5344CB8AC3E}">
        <p14:creationId xmlns:p14="http://schemas.microsoft.com/office/powerpoint/2010/main" val="22638051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Infographic 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/>
          <p:cNvSpPr>
            <a:spLocks noGrp="1"/>
          </p:cNvSpPr>
          <p:nvPr>
            <p:ph type="pic" sz="quarter" idx="49" hasCustomPrompt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r">
              <a:buNone/>
              <a:defRPr sz="2400"/>
            </a:lvl1pPr>
          </a:lstStyle>
          <a:p>
            <a:r>
              <a:rPr lang="en-US" dirty="0"/>
              <a:t>Insert a large image here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40"/>
          </p:nvPr>
        </p:nvSpPr>
        <p:spPr>
          <a:xfrm>
            <a:off x="0" y="3414950"/>
            <a:ext cx="12192000" cy="264416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</p:spPr>
        <p:txBody>
          <a:bodyPr vert="horz"/>
          <a:lstStyle>
            <a:lvl1pPr marL="0" indent="0" algn="ctr">
              <a:buNone/>
              <a:defRPr sz="133">
                <a:solidFill>
                  <a:srgbClr val="33333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 hasCustomPrompt="1"/>
          </p:nvPr>
        </p:nvSpPr>
        <p:spPr>
          <a:xfrm>
            <a:off x="609600" y="0"/>
            <a:ext cx="4284680" cy="2272344"/>
          </a:xfrm>
        </p:spPr>
        <p:txBody>
          <a:bodyPr/>
          <a:lstStyle/>
          <a:p>
            <a:r>
              <a:rPr lang="en-US"/>
              <a:t>Messaging + Blue Infographic Content</a:t>
            </a:r>
          </a:p>
        </p:txBody>
      </p:sp>
      <p:sp>
        <p:nvSpPr>
          <p:cNvPr id="33" name="Picture Placeholder 24"/>
          <p:cNvSpPr>
            <a:spLocks noGrp="1" noChangeAspect="1"/>
          </p:cNvSpPr>
          <p:nvPr>
            <p:ph type="pic" sz="quarter" idx="50" hasCustomPrompt="1"/>
          </p:nvPr>
        </p:nvSpPr>
        <p:spPr>
          <a:xfrm>
            <a:off x="654244" y="2616060"/>
            <a:ext cx="1722576" cy="1722571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35" name="Picture Placeholder 24"/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2986149" y="2616060"/>
            <a:ext cx="1722576" cy="1722571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36" name="Picture Placeholder 24"/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5234712" y="2616060"/>
            <a:ext cx="1722576" cy="1722571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37" name="Picture Placeholder 24"/>
          <p:cNvSpPr>
            <a:spLocks noGrp="1" noChangeAspect="1"/>
          </p:cNvSpPr>
          <p:nvPr>
            <p:ph type="pic" sz="quarter" idx="53" hasCustomPrompt="1"/>
          </p:nvPr>
        </p:nvSpPr>
        <p:spPr>
          <a:xfrm>
            <a:off x="7567584" y="2616060"/>
            <a:ext cx="1722576" cy="1722571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38" name="Picture Placeholder 24"/>
          <p:cNvSpPr>
            <a:spLocks noGrp="1" noChangeAspect="1"/>
          </p:cNvSpPr>
          <p:nvPr>
            <p:ph type="pic" sz="quarter" idx="54" hasCustomPrompt="1"/>
          </p:nvPr>
        </p:nvSpPr>
        <p:spPr>
          <a:xfrm>
            <a:off x="9782135" y="2616060"/>
            <a:ext cx="1722576" cy="1722571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5006D69-EA13-4B2D-9C01-B58C393770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585" y="6426201"/>
            <a:ext cx="3706284" cy="15308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" i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311142" indent="0">
              <a:buNone/>
              <a:defRPr sz="933"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611701" indent="0">
              <a:buNone/>
              <a:defRPr sz="933"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918610" indent="0">
              <a:buNone/>
              <a:defRPr sz="933"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1219170" indent="0">
              <a:buNone/>
              <a:defRPr sz="933"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Photo/Image Credit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47" hasCustomPrompt="1"/>
          </p:nvPr>
        </p:nvSpPr>
        <p:spPr>
          <a:xfrm>
            <a:off x="9782136" y="5057513"/>
            <a:ext cx="1782233" cy="760891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  <a:lvl2pPr marL="609585" indent="0">
              <a:buNone/>
              <a:defRPr sz="2133"/>
            </a:lvl2pPr>
            <a:lvl3pPr marL="1219170" indent="0">
              <a:buNone/>
              <a:defRPr sz="2133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</a:lstStyle>
          <a:p>
            <a:pPr lvl="0"/>
            <a:r>
              <a:rPr lang="en-US" dirty="0"/>
              <a:t>Infographic information goes here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48" hasCustomPrompt="1"/>
          </p:nvPr>
        </p:nvSpPr>
        <p:spPr>
          <a:xfrm>
            <a:off x="9782137" y="4519809"/>
            <a:ext cx="1782233" cy="43538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 marL="609585" indent="0">
              <a:buNone/>
              <a:defRPr sz="2933">
                <a:solidFill>
                  <a:srgbClr val="8DC63F"/>
                </a:solidFill>
              </a:defRPr>
            </a:lvl2pPr>
            <a:lvl3pPr marL="1219170" indent="0">
              <a:buNone/>
              <a:defRPr sz="2933">
                <a:solidFill>
                  <a:srgbClr val="8DC63F"/>
                </a:solidFill>
              </a:defRPr>
            </a:lvl3pPr>
            <a:lvl4pPr marL="1828754" indent="0">
              <a:buNone/>
              <a:defRPr sz="2933">
                <a:solidFill>
                  <a:srgbClr val="8DC63F"/>
                </a:solidFill>
              </a:defRPr>
            </a:lvl4pPr>
            <a:lvl5pPr marL="2438339" indent="0">
              <a:buNone/>
              <a:defRPr sz="2933">
                <a:solidFill>
                  <a:srgbClr val="8DC63F"/>
                </a:solidFill>
              </a:defRPr>
            </a:lvl5pPr>
          </a:lstStyle>
          <a:p>
            <a:pPr lvl="0"/>
            <a:r>
              <a:rPr lang="en-US" dirty="0"/>
              <a:t>Emphasis Text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45" hasCustomPrompt="1"/>
          </p:nvPr>
        </p:nvSpPr>
        <p:spPr>
          <a:xfrm>
            <a:off x="7540880" y="5057513"/>
            <a:ext cx="1782233" cy="760891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  <a:lvl2pPr marL="609585" indent="0">
              <a:buNone/>
              <a:defRPr sz="2133"/>
            </a:lvl2pPr>
            <a:lvl3pPr marL="1219170" indent="0">
              <a:buNone/>
              <a:defRPr sz="2133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</a:lstStyle>
          <a:p>
            <a:pPr lvl="0"/>
            <a:r>
              <a:rPr lang="en-US" dirty="0"/>
              <a:t>Infographic information goes here</a:t>
            </a: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46" hasCustomPrompt="1"/>
          </p:nvPr>
        </p:nvSpPr>
        <p:spPr>
          <a:xfrm>
            <a:off x="7540881" y="4519809"/>
            <a:ext cx="1782233" cy="43538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 marL="609585" indent="0">
              <a:buNone/>
              <a:defRPr sz="2933">
                <a:solidFill>
                  <a:srgbClr val="8DC63F"/>
                </a:solidFill>
              </a:defRPr>
            </a:lvl2pPr>
            <a:lvl3pPr marL="1219170" indent="0">
              <a:buNone/>
              <a:defRPr sz="2933">
                <a:solidFill>
                  <a:srgbClr val="8DC63F"/>
                </a:solidFill>
              </a:defRPr>
            </a:lvl3pPr>
            <a:lvl4pPr marL="1828754" indent="0">
              <a:buNone/>
              <a:defRPr sz="2933">
                <a:solidFill>
                  <a:srgbClr val="8DC63F"/>
                </a:solidFill>
              </a:defRPr>
            </a:lvl4pPr>
            <a:lvl5pPr marL="2438339" indent="0">
              <a:buNone/>
              <a:defRPr sz="2933">
                <a:solidFill>
                  <a:srgbClr val="8DC63F"/>
                </a:solidFill>
              </a:defRPr>
            </a:lvl5pPr>
          </a:lstStyle>
          <a:p>
            <a:pPr lvl="0"/>
            <a:r>
              <a:rPr lang="en-US" dirty="0"/>
              <a:t>Emphasis Text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43" hasCustomPrompt="1"/>
          </p:nvPr>
        </p:nvSpPr>
        <p:spPr>
          <a:xfrm>
            <a:off x="5241522" y="5057513"/>
            <a:ext cx="1782233" cy="760891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  <a:lvl2pPr marL="609585" indent="0">
              <a:buNone/>
              <a:defRPr sz="2133"/>
            </a:lvl2pPr>
            <a:lvl3pPr marL="1219170" indent="0">
              <a:buNone/>
              <a:defRPr sz="2133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</a:lstStyle>
          <a:p>
            <a:pPr lvl="0"/>
            <a:r>
              <a:rPr lang="en-US" dirty="0"/>
              <a:t>Infographic information goes here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44" hasCustomPrompt="1"/>
          </p:nvPr>
        </p:nvSpPr>
        <p:spPr>
          <a:xfrm>
            <a:off x="5241524" y="4519809"/>
            <a:ext cx="1782233" cy="43538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 marL="609585" indent="0">
              <a:buNone/>
              <a:defRPr sz="2933">
                <a:solidFill>
                  <a:srgbClr val="8DC63F"/>
                </a:solidFill>
              </a:defRPr>
            </a:lvl2pPr>
            <a:lvl3pPr marL="1219170" indent="0">
              <a:buNone/>
              <a:defRPr sz="2933">
                <a:solidFill>
                  <a:srgbClr val="8DC63F"/>
                </a:solidFill>
              </a:defRPr>
            </a:lvl3pPr>
            <a:lvl4pPr marL="1828754" indent="0">
              <a:buNone/>
              <a:defRPr sz="2933">
                <a:solidFill>
                  <a:srgbClr val="8DC63F"/>
                </a:solidFill>
              </a:defRPr>
            </a:lvl4pPr>
            <a:lvl5pPr marL="2438339" indent="0">
              <a:buNone/>
              <a:defRPr sz="2933">
                <a:solidFill>
                  <a:srgbClr val="8DC63F"/>
                </a:solidFill>
              </a:defRPr>
            </a:lvl5pPr>
          </a:lstStyle>
          <a:p>
            <a:pPr lvl="0"/>
            <a:r>
              <a:rPr lang="en-US" dirty="0"/>
              <a:t>Emphasis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41" hasCustomPrompt="1"/>
          </p:nvPr>
        </p:nvSpPr>
        <p:spPr>
          <a:xfrm>
            <a:off x="2926493" y="5057513"/>
            <a:ext cx="1782233" cy="760891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  <a:lvl2pPr marL="609585" indent="0">
              <a:buNone/>
              <a:defRPr sz="2133"/>
            </a:lvl2pPr>
            <a:lvl3pPr marL="1219170" indent="0">
              <a:buNone/>
              <a:defRPr sz="2133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</a:lstStyle>
          <a:p>
            <a:pPr lvl="0"/>
            <a:r>
              <a:rPr lang="en-US" dirty="0"/>
              <a:t>Infographic information goes here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42" hasCustomPrompt="1"/>
          </p:nvPr>
        </p:nvSpPr>
        <p:spPr>
          <a:xfrm>
            <a:off x="2926494" y="4519809"/>
            <a:ext cx="1782233" cy="43538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 marL="609585" indent="0">
              <a:buNone/>
              <a:defRPr sz="2933">
                <a:solidFill>
                  <a:srgbClr val="8DC63F"/>
                </a:solidFill>
              </a:defRPr>
            </a:lvl2pPr>
            <a:lvl3pPr marL="1219170" indent="0">
              <a:buNone/>
              <a:defRPr sz="2933">
                <a:solidFill>
                  <a:srgbClr val="8DC63F"/>
                </a:solidFill>
              </a:defRPr>
            </a:lvl3pPr>
            <a:lvl4pPr marL="1828754" indent="0">
              <a:buNone/>
              <a:defRPr sz="2933">
                <a:solidFill>
                  <a:srgbClr val="8DC63F"/>
                </a:solidFill>
              </a:defRPr>
            </a:lvl4pPr>
            <a:lvl5pPr marL="2438339" indent="0">
              <a:buNone/>
              <a:defRPr sz="2933">
                <a:solidFill>
                  <a:srgbClr val="8DC63F"/>
                </a:solidFill>
              </a:defRPr>
            </a:lvl5pPr>
          </a:lstStyle>
          <a:p>
            <a:pPr lvl="0"/>
            <a:r>
              <a:rPr lang="en-US" dirty="0"/>
              <a:t>Emphasis Text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EF547DDC-F696-4D14-A37E-2EF7474AC2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4418" y="4519809"/>
            <a:ext cx="1782233" cy="43538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Emphasis Text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1D542F68-27CA-4381-B06E-F293CB5998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4419" y="5057515"/>
            <a:ext cx="1782232" cy="760891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Infographic information goes here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B0FA8B-B330-4468-BB80-FF22E50F5EEA}"/>
              </a:ext>
            </a:extLst>
          </p:cNvPr>
          <p:cNvSpPr txBox="1"/>
          <p:nvPr/>
        </p:nvSpPr>
        <p:spPr>
          <a:xfrm>
            <a:off x="8948936" y="6454019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/>
              <a:t>NREL</a:t>
            </a:r>
            <a:r>
              <a:rPr lang="en-US" sz="1067" baseline="0" dirty="0"/>
              <a:t>    </a:t>
            </a:r>
            <a:r>
              <a:rPr lang="en-US" sz="1067" dirty="0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 dirty="0"/>
          </a:p>
        </p:txBody>
      </p:sp>
    </p:spTree>
    <p:extLst>
      <p:ext uri="{BB962C8B-B14F-4D97-AF65-F5344CB8AC3E}">
        <p14:creationId xmlns:p14="http://schemas.microsoft.com/office/powerpoint/2010/main" val="3733962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Full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1CEB93-B319-4B7C-A580-74D0269E1C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540" y="1"/>
            <a:ext cx="12173967" cy="6858001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982633" y="2006436"/>
            <a:ext cx="7191331" cy="1460688"/>
          </a:xfrm>
          <a:solidFill>
            <a:schemeClr val="accent1">
              <a:alpha val="75000"/>
            </a:schemeClr>
          </a:solidFill>
        </p:spPr>
        <p:txBody>
          <a:bodyPr lIns="182880" tIns="137160" rIns="182880" bIns="137160" anchor="ctr" anchorCtr="0">
            <a:noAutofit/>
          </a:bodyPr>
          <a:lstStyle>
            <a:lvl1pPr marL="0" indent="0">
              <a:lnSpc>
                <a:spcPts val="3733"/>
              </a:lnSpc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982634" y="3659717"/>
            <a:ext cx="5763684" cy="1468735"/>
          </a:xfrm>
          <a:solidFill>
            <a:schemeClr val="accent1">
              <a:alpha val="75000"/>
            </a:schemeClr>
          </a:solidFill>
        </p:spPr>
        <p:txBody>
          <a:bodyPr lIns="182880" tIns="137160" rIns="182880" bIns="137160" anchor="ctr" anchorCtr="0">
            <a:noAutofit/>
          </a:bodyPr>
          <a:lstStyle>
            <a:lvl1pPr marL="0" indent="0">
              <a:lnSpc>
                <a:spcPts val="2347"/>
              </a:lnSpc>
              <a:spcBef>
                <a:spcPts val="533"/>
              </a:spcBef>
              <a:buNone/>
              <a:defRPr sz="2400" baseline="0">
                <a:solidFill>
                  <a:schemeClr val="bg1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Venue or Organization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65B8CD2-BF47-094F-B614-5CEAE71B3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3272" y="1"/>
            <a:ext cx="3109189" cy="14564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30BCCF-CBC7-5646-AFBB-E99D6B7D4D8F}"/>
              </a:ext>
            </a:extLst>
          </p:cNvPr>
          <p:cNvSpPr txBox="1"/>
          <p:nvPr/>
        </p:nvSpPr>
        <p:spPr>
          <a:xfrm>
            <a:off x="623273" y="6441283"/>
            <a:ext cx="2791327" cy="2667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 i="1" dirty="0">
                <a:solidFill>
                  <a:schemeClr val="tx1">
                    <a:lumMod val="20000"/>
                    <a:lumOff val="80000"/>
                  </a:schemeClr>
                </a:solidFill>
              </a:rPr>
              <a:t>Photo from iStock-627281636</a:t>
            </a:r>
          </a:p>
        </p:txBody>
      </p:sp>
    </p:spTree>
    <p:extLst>
      <p:ext uri="{BB962C8B-B14F-4D97-AF65-F5344CB8AC3E}">
        <p14:creationId xmlns:p14="http://schemas.microsoft.com/office/powerpoint/2010/main" val="4104464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36">
          <p15:clr>
            <a:srgbClr val="FBAE40"/>
          </p15:clr>
        </p15:guide>
        <p15:guide id="2" pos="28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Infographic Larg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9B11AF2C-EBE2-41A1-A2E6-4146F22C1028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0" y="1"/>
            <a:ext cx="12192000" cy="357716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r">
              <a:buNone/>
              <a:defRPr sz="2133"/>
            </a:lvl1pPr>
          </a:lstStyle>
          <a:p>
            <a:r>
              <a:rPr lang="en-US" dirty="0"/>
              <a:t>Insert a large image here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40"/>
          </p:nvPr>
        </p:nvSpPr>
        <p:spPr>
          <a:xfrm>
            <a:off x="0" y="3577166"/>
            <a:ext cx="12192000" cy="3280833"/>
          </a:xfrm>
          <a:prstGeom prst="rect">
            <a:avLst/>
          </a:prstGeom>
          <a:solidFill>
            <a:schemeClr val="bg1"/>
          </a:solidFill>
        </p:spPr>
        <p:txBody>
          <a:bodyPr vert="horz"/>
          <a:lstStyle>
            <a:lvl1pPr marL="0" indent="0" algn="ctr">
              <a:buNone/>
              <a:defRPr sz="133">
                <a:solidFill>
                  <a:srgbClr val="33333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 hasCustomPrompt="1"/>
          </p:nvPr>
        </p:nvSpPr>
        <p:spPr>
          <a:xfrm>
            <a:off x="609600" y="0"/>
            <a:ext cx="4284680" cy="2272344"/>
          </a:xfrm>
        </p:spPr>
        <p:txBody>
          <a:bodyPr/>
          <a:lstStyle/>
          <a:p>
            <a:r>
              <a:rPr lang="en-US"/>
              <a:t>Messaging + Blue Infographic Content</a:t>
            </a:r>
          </a:p>
        </p:txBody>
      </p:sp>
      <p:sp>
        <p:nvSpPr>
          <p:cNvPr id="33" name="Picture Placeholder 24"/>
          <p:cNvSpPr>
            <a:spLocks noGrp="1" noChangeAspect="1"/>
          </p:cNvSpPr>
          <p:nvPr>
            <p:ph type="pic" sz="quarter" idx="50" hasCustomPrompt="1"/>
          </p:nvPr>
        </p:nvSpPr>
        <p:spPr>
          <a:xfrm>
            <a:off x="654244" y="2616060"/>
            <a:ext cx="1722576" cy="1722571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35" name="Picture Placeholder 24"/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2986149" y="2616060"/>
            <a:ext cx="1722576" cy="1722571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36" name="Picture Placeholder 24"/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5234712" y="2616060"/>
            <a:ext cx="1722576" cy="1722571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37" name="Picture Placeholder 24"/>
          <p:cNvSpPr>
            <a:spLocks noGrp="1" noChangeAspect="1"/>
          </p:cNvSpPr>
          <p:nvPr>
            <p:ph type="pic" sz="quarter" idx="53" hasCustomPrompt="1"/>
          </p:nvPr>
        </p:nvSpPr>
        <p:spPr>
          <a:xfrm>
            <a:off x="7567584" y="2616060"/>
            <a:ext cx="1722576" cy="1722571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38" name="Picture Placeholder 24"/>
          <p:cNvSpPr>
            <a:spLocks noGrp="1" noChangeAspect="1"/>
          </p:cNvSpPr>
          <p:nvPr>
            <p:ph type="pic" sz="quarter" idx="54" hasCustomPrompt="1"/>
          </p:nvPr>
        </p:nvSpPr>
        <p:spPr>
          <a:xfrm>
            <a:off x="9782135" y="2616060"/>
            <a:ext cx="1722576" cy="1722571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5006D69-EA13-4B2D-9C01-B58C393770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585" y="6426201"/>
            <a:ext cx="3706284" cy="15308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  <a:lvl2pPr marL="311142" indent="0">
              <a:buNone/>
              <a:defRPr sz="933"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611701" indent="0">
              <a:buNone/>
              <a:defRPr sz="933"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918610" indent="0">
              <a:buNone/>
              <a:defRPr sz="933"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1219170" indent="0">
              <a:buNone/>
              <a:defRPr sz="933"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Photo/Image Credit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47" hasCustomPrompt="1"/>
          </p:nvPr>
        </p:nvSpPr>
        <p:spPr>
          <a:xfrm>
            <a:off x="9782136" y="5057513"/>
            <a:ext cx="1782233" cy="760891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  <a:lvl2pPr marL="609585" indent="0">
              <a:buNone/>
              <a:defRPr sz="2133"/>
            </a:lvl2pPr>
            <a:lvl3pPr marL="1219170" indent="0">
              <a:buNone/>
              <a:defRPr sz="2133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</a:lstStyle>
          <a:p>
            <a:pPr lvl="0"/>
            <a:r>
              <a:rPr lang="en-US" dirty="0"/>
              <a:t>Infographic information goes here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48" hasCustomPrompt="1"/>
          </p:nvPr>
        </p:nvSpPr>
        <p:spPr>
          <a:xfrm>
            <a:off x="9782137" y="4519809"/>
            <a:ext cx="1782233" cy="43538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 marL="609585" indent="0">
              <a:buNone/>
              <a:defRPr sz="2933">
                <a:solidFill>
                  <a:srgbClr val="8DC63F"/>
                </a:solidFill>
              </a:defRPr>
            </a:lvl2pPr>
            <a:lvl3pPr marL="1219170" indent="0">
              <a:buNone/>
              <a:defRPr sz="2933">
                <a:solidFill>
                  <a:srgbClr val="8DC63F"/>
                </a:solidFill>
              </a:defRPr>
            </a:lvl3pPr>
            <a:lvl4pPr marL="1828754" indent="0">
              <a:buNone/>
              <a:defRPr sz="2933">
                <a:solidFill>
                  <a:srgbClr val="8DC63F"/>
                </a:solidFill>
              </a:defRPr>
            </a:lvl4pPr>
            <a:lvl5pPr marL="2438339" indent="0">
              <a:buNone/>
              <a:defRPr sz="2933">
                <a:solidFill>
                  <a:srgbClr val="8DC63F"/>
                </a:solidFill>
              </a:defRPr>
            </a:lvl5pPr>
          </a:lstStyle>
          <a:p>
            <a:pPr lvl="0"/>
            <a:r>
              <a:rPr lang="en-US" dirty="0"/>
              <a:t>Emphasis Text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45" hasCustomPrompt="1"/>
          </p:nvPr>
        </p:nvSpPr>
        <p:spPr>
          <a:xfrm>
            <a:off x="7540880" y="5057513"/>
            <a:ext cx="1782233" cy="760891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  <a:lvl2pPr marL="609585" indent="0">
              <a:buNone/>
              <a:defRPr sz="2133"/>
            </a:lvl2pPr>
            <a:lvl3pPr marL="1219170" indent="0">
              <a:buNone/>
              <a:defRPr sz="2133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</a:lstStyle>
          <a:p>
            <a:pPr lvl="0"/>
            <a:r>
              <a:rPr lang="en-US" dirty="0"/>
              <a:t>Infographic information goes here</a:t>
            </a: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46" hasCustomPrompt="1"/>
          </p:nvPr>
        </p:nvSpPr>
        <p:spPr>
          <a:xfrm>
            <a:off x="7540881" y="4519809"/>
            <a:ext cx="1782233" cy="43538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 marL="609585" indent="0">
              <a:buNone/>
              <a:defRPr sz="2933">
                <a:solidFill>
                  <a:srgbClr val="8DC63F"/>
                </a:solidFill>
              </a:defRPr>
            </a:lvl2pPr>
            <a:lvl3pPr marL="1219170" indent="0">
              <a:buNone/>
              <a:defRPr sz="2933">
                <a:solidFill>
                  <a:srgbClr val="8DC63F"/>
                </a:solidFill>
              </a:defRPr>
            </a:lvl3pPr>
            <a:lvl4pPr marL="1828754" indent="0">
              <a:buNone/>
              <a:defRPr sz="2933">
                <a:solidFill>
                  <a:srgbClr val="8DC63F"/>
                </a:solidFill>
              </a:defRPr>
            </a:lvl4pPr>
            <a:lvl5pPr marL="2438339" indent="0">
              <a:buNone/>
              <a:defRPr sz="2933">
                <a:solidFill>
                  <a:srgbClr val="8DC63F"/>
                </a:solidFill>
              </a:defRPr>
            </a:lvl5pPr>
          </a:lstStyle>
          <a:p>
            <a:pPr lvl="0"/>
            <a:r>
              <a:rPr lang="en-US" dirty="0"/>
              <a:t>Emphasis Text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43" hasCustomPrompt="1"/>
          </p:nvPr>
        </p:nvSpPr>
        <p:spPr>
          <a:xfrm>
            <a:off x="5241522" y="5057513"/>
            <a:ext cx="1782233" cy="760891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  <a:lvl2pPr marL="609585" indent="0">
              <a:buNone/>
              <a:defRPr sz="2133"/>
            </a:lvl2pPr>
            <a:lvl3pPr marL="1219170" indent="0">
              <a:buNone/>
              <a:defRPr sz="2133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</a:lstStyle>
          <a:p>
            <a:pPr lvl="0"/>
            <a:r>
              <a:rPr lang="en-US" dirty="0"/>
              <a:t>Infographic information goes here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44" hasCustomPrompt="1"/>
          </p:nvPr>
        </p:nvSpPr>
        <p:spPr>
          <a:xfrm>
            <a:off x="5241524" y="4519809"/>
            <a:ext cx="1782233" cy="43538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 marL="609585" indent="0">
              <a:buNone/>
              <a:defRPr sz="2933">
                <a:solidFill>
                  <a:srgbClr val="8DC63F"/>
                </a:solidFill>
              </a:defRPr>
            </a:lvl2pPr>
            <a:lvl3pPr marL="1219170" indent="0">
              <a:buNone/>
              <a:defRPr sz="2933">
                <a:solidFill>
                  <a:srgbClr val="8DC63F"/>
                </a:solidFill>
              </a:defRPr>
            </a:lvl3pPr>
            <a:lvl4pPr marL="1828754" indent="0">
              <a:buNone/>
              <a:defRPr sz="2933">
                <a:solidFill>
                  <a:srgbClr val="8DC63F"/>
                </a:solidFill>
              </a:defRPr>
            </a:lvl4pPr>
            <a:lvl5pPr marL="2438339" indent="0">
              <a:buNone/>
              <a:defRPr sz="2933">
                <a:solidFill>
                  <a:srgbClr val="8DC63F"/>
                </a:solidFill>
              </a:defRPr>
            </a:lvl5pPr>
          </a:lstStyle>
          <a:p>
            <a:pPr lvl="0"/>
            <a:r>
              <a:rPr lang="en-US" dirty="0"/>
              <a:t>Emphasis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41" hasCustomPrompt="1"/>
          </p:nvPr>
        </p:nvSpPr>
        <p:spPr>
          <a:xfrm>
            <a:off x="2926493" y="5057513"/>
            <a:ext cx="1782233" cy="760891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  <a:lvl2pPr marL="609585" indent="0">
              <a:buNone/>
              <a:defRPr sz="2133"/>
            </a:lvl2pPr>
            <a:lvl3pPr marL="1219170" indent="0">
              <a:buNone/>
              <a:defRPr sz="2133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</a:lstStyle>
          <a:p>
            <a:pPr lvl="0"/>
            <a:r>
              <a:rPr lang="en-US" dirty="0"/>
              <a:t>Infographic information goes here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42" hasCustomPrompt="1"/>
          </p:nvPr>
        </p:nvSpPr>
        <p:spPr>
          <a:xfrm>
            <a:off x="2926494" y="4519809"/>
            <a:ext cx="1782233" cy="43538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 marL="609585" indent="0">
              <a:buNone/>
              <a:defRPr sz="2933">
                <a:solidFill>
                  <a:srgbClr val="8DC63F"/>
                </a:solidFill>
              </a:defRPr>
            </a:lvl2pPr>
            <a:lvl3pPr marL="1219170" indent="0">
              <a:buNone/>
              <a:defRPr sz="2933">
                <a:solidFill>
                  <a:srgbClr val="8DC63F"/>
                </a:solidFill>
              </a:defRPr>
            </a:lvl3pPr>
            <a:lvl4pPr marL="1828754" indent="0">
              <a:buNone/>
              <a:defRPr sz="2933">
                <a:solidFill>
                  <a:srgbClr val="8DC63F"/>
                </a:solidFill>
              </a:defRPr>
            </a:lvl4pPr>
            <a:lvl5pPr marL="2438339" indent="0">
              <a:buNone/>
              <a:defRPr sz="2933">
                <a:solidFill>
                  <a:srgbClr val="8DC63F"/>
                </a:solidFill>
              </a:defRPr>
            </a:lvl5pPr>
          </a:lstStyle>
          <a:p>
            <a:pPr lvl="0"/>
            <a:r>
              <a:rPr lang="en-US" dirty="0"/>
              <a:t>Emphasis Text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EF547DDC-F696-4D14-A37E-2EF7474AC2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4418" y="4519809"/>
            <a:ext cx="1782233" cy="43538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Emphasis Text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1D542F68-27CA-4381-B06E-F293CB5998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4419" y="5057515"/>
            <a:ext cx="1782232" cy="760891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Infographic information goes here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C495A5-6A79-42D1-9501-3481B5753125}"/>
              </a:ext>
            </a:extLst>
          </p:cNvPr>
          <p:cNvSpPr txBox="1"/>
          <p:nvPr/>
        </p:nvSpPr>
        <p:spPr>
          <a:xfrm>
            <a:off x="8948936" y="6454019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/>
              <a:t>NREL</a:t>
            </a:r>
            <a:r>
              <a:rPr lang="en-US" sz="1067" baseline="0" dirty="0"/>
              <a:t>    </a:t>
            </a:r>
            <a:r>
              <a:rPr lang="en-US" sz="1067" dirty="0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 dirty="0"/>
          </a:p>
        </p:txBody>
      </p:sp>
    </p:spTree>
    <p:extLst>
      <p:ext uri="{BB962C8B-B14F-4D97-AF65-F5344CB8AC3E}">
        <p14:creationId xmlns:p14="http://schemas.microsoft.com/office/powerpoint/2010/main" val="7293103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Half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49" hasCustomPrompt="1"/>
          </p:nvPr>
        </p:nvSpPr>
        <p:spPr>
          <a:xfrm>
            <a:off x="0" y="1"/>
            <a:ext cx="12192000" cy="357716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r">
              <a:buNone/>
              <a:defRPr sz="2133"/>
            </a:lvl1pPr>
          </a:lstStyle>
          <a:p>
            <a:r>
              <a:rPr lang="en-US" dirty="0"/>
              <a:t>Insert a large image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847473"/>
            <a:ext cx="6582643" cy="730872"/>
          </a:xfrm>
        </p:spPr>
        <p:txBody>
          <a:bodyPr lIns="274320" tIns="118872" bIns="45720">
            <a:noAutofit/>
          </a:bodyPr>
          <a:lstStyle>
            <a:lvl1pPr algn="l">
              <a:defRPr/>
            </a:lvl1pPr>
          </a:lstStyle>
          <a:p>
            <a:pPr lvl="0"/>
            <a:r>
              <a:rPr lang="en-US" dirty="0"/>
              <a:t>Title: Content Slide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B73B91-ED3C-4FB3-BF3A-127FF6200B68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609601" y="3924301"/>
            <a:ext cx="5364480" cy="234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AAC7818-041E-483D-B6B5-A5441FAD4511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6371900" y="3924301"/>
            <a:ext cx="5299171" cy="234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B8A3555-C79D-42B2-BFE0-E200446047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585" y="6426201"/>
            <a:ext cx="3706284" cy="15308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  <a:lvl2pPr marL="311142" indent="0">
              <a:buNone/>
              <a:defRPr sz="933"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611701" indent="0">
              <a:buNone/>
              <a:defRPr sz="933"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918610" indent="0">
              <a:buNone/>
              <a:defRPr sz="933"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1219170" indent="0">
              <a:buNone/>
              <a:defRPr sz="933"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Photo/Image Credit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942666-E6BA-4BA3-9385-05926FE5819A}"/>
              </a:ext>
            </a:extLst>
          </p:cNvPr>
          <p:cNvSpPr txBox="1"/>
          <p:nvPr/>
        </p:nvSpPr>
        <p:spPr>
          <a:xfrm>
            <a:off x="8948936" y="6454019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/>
              <a:t>NREL</a:t>
            </a:r>
            <a:r>
              <a:rPr lang="en-US" sz="1067" baseline="0" dirty="0"/>
              <a:t>    </a:t>
            </a:r>
            <a:r>
              <a:rPr lang="en-US" sz="1067" dirty="0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 dirty="0"/>
          </a:p>
        </p:txBody>
      </p:sp>
    </p:spTree>
    <p:extLst>
      <p:ext uri="{BB962C8B-B14F-4D97-AF65-F5344CB8AC3E}">
        <p14:creationId xmlns:p14="http://schemas.microsoft.com/office/powerpoint/2010/main" val="3611555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Half Blue - Half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3C7420-D1E3-2748-83F1-0C3F1C99A95C}"/>
              </a:ext>
            </a:extLst>
          </p:cNvPr>
          <p:cNvSpPr/>
          <p:nvPr/>
        </p:nvSpPr>
        <p:spPr>
          <a:xfrm>
            <a:off x="0" y="4273551"/>
            <a:ext cx="12192000" cy="258540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694E0F-43B5-0F46-B097-5F1C5C7C3C69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0" y="1"/>
            <a:ext cx="12192000" cy="4273551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or Graphic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AF67F07-FC40-4A48-9D06-A0AE1C2B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34" y="4715934"/>
            <a:ext cx="4411133" cy="1462617"/>
          </a:xfrm>
          <a:noFill/>
        </p:spPr>
        <p:txBody>
          <a:bodyPr lIns="0" tIns="0" rIns="0" bIns="0" anchor="t" anchorCtr="0"/>
          <a:lstStyle>
            <a:lvl1pPr algn="l">
              <a:defRPr sz="3733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9F8F470B-7468-4549-B5A7-39A947D7C0A6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5473682" y="4715934"/>
            <a:ext cx="6189133" cy="1462617"/>
          </a:xfrm>
        </p:spPr>
        <p:txBody>
          <a:bodyPr lIns="0" tIns="0" rIns="0" bIns="0">
            <a:normAutofit/>
          </a:bodyPr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A7B8E6B-B480-42E2-ABF7-01AB7B2EA9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585" y="6426201"/>
            <a:ext cx="3706284" cy="15308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" i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311142" indent="0">
              <a:buNone/>
              <a:defRPr sz="933"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611701" indent="0">
              <a:buNone/>
              <a:defRPr sz="933"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918610" indent="0">
              <a:buNone/>
              <a:defRPr sz="933"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1219170" indent="0">
              <a:buNone/>
              <a:defRPr sz="933"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Photo/Image Credit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7DB6FF-EB87-4DCF-8ECF-FDA3E4380AAA}"/>
              </a:ext>
            </a:extLst>
          </p:cNvPr>
          <p:cNvSpPr txBox="1"/>
          <p:nvPr/>
        </p:nvSpPr>
        <p:spPr>
          <a:xfrm>
            <a:off x="8948936" y="6454019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>
                <a:solidFill>
                  <a:schemeClr val="bg1"/>
                </a:solidFill>
              </a:rPr>
              <a:t>NREL</a:t>
            </a:r>
            <a:r>
              <a:rPr lang="en-US" sz="1067" baseline="0" dirty="0">
                <a:solidFill>
                  <a:schemeClr val="bg1"/>
                </a:solidFill>
              </a:rPr>
              <a:t>    </a:t>
            </a:r>
            <a:r>
              <a:rPr lang="en-US" sz="1067" dirty="0">
                <a:solidFill>
                  <a:schemeClr val="bg1"/>
                </a:solidFill>
              </a:rPr>
              <a:t>|    </a:t>
            </a:r>
            <a:fld id="{BFD71CF8-5198-8441-A7C0-DC22FD64CBE4}" type="slidenum">
              <a:rPr lang="en-US" sz="1067">
                <a:solidFill>
                  <a:schemeClr val="bg1"/>
                </a:solidFill>
              </a:rPr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8218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Half Blue, Half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3C7420-D1E3-2748-83F1-0C3F1C99A95C}"/>
              </a:ext>
            </a:extLst>
          </p:cNvPr>
          <p:cNvSpPr/>
          <p:nvPr/>
        </p:nvSpPr>
        <p:spPr>
          <a:xfrm>
            <a:off x="0" y="4272595"/>
            <a:ext cx="12192000" cy="258540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TextBox 26"/>
          <p:cNvSpPr txBox="1"/>
          <p:nvPr/>
        </p:nvSpPr>
        <p:spPr>
          <a:xfrm>
            <a:off x="8948936" y="6454019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>
                <a:solidFill>
                  <a:schemeClr val="bg1"/>
                </a:solidFill>
              </a:rPr>
              <a:t>NREL</a:t>
            </a:r>
            <a:r>
              <a:rPr lang="en-US" sz="1067" baseline="0" dirty="0">
                <a:solidFill>
                  <a:schemeClr val="bg1"/>
                </a:solidFill>
              </a:rPr>
              <a:t>    </a:t>
            </a:r>
            <a:r>
              <a:rPr lang="en-US" sz="1067" dirty="0">
                <a:solidFill>
                  <a:schemeClr val="bg1"/>
                </a:solidFill>
              </a:rPr>
              <a:t>|    </a:t>
            </a:r>
            <a:fld id="{BFD71CF8-5198-8441-A7C0-DC22FD64CBE4}" type="slidenum">
              <a:rPr lang="en-US" sz="1067">
                <a:solidFill>
                  <a:schemeClr val="bg1"/>
                </a:solidFill>
              </a:rPr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F8E801-C21C-E943-9A0D-715C66D645FB}"/>
              </a:ext>
            </a:extLst>
          </p:cNvPr>
          <p:cNvSpPr/>
          <p:nvPr/>
        </p:nvSpPr>
        <p:spPr>
          <a:xfrm>
            <a:off x="0" y="0"/>
            <a:ext cx="12192000" cy="4272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B61296E-9FBE-4301-BA11-B3BFA380423F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639234" y="776817"/>
            <a:ext cx="6189133" cy="1462616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7D88D45-FB85-42C7-BC0A-8E60CF8D2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34" y="4715934"/>
            <a:ext cx="4411133" cy="1462617"/>
          </a:xfrm>
          <a:noFill/>
        </p:spPr>
        <p:txBody>
          <a:bodyPr lIns="0" tIns="0" rIns="0" bIns="0" anchor="t" anchorCtr="0"/>
          <a:lstStyle>
            <a:lvl1pPr algn="l">
              <a:defRPr sz="3733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63E3C2AA-2178-46D9-950C-DEA68334901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5473682" y="4715934"/>
            <a:ext cx="6189133" cy="1462617"/>
          </a:xfrm>
        </p:spPr>
        <p:txBody>
          <a:bodyPr lIns="0" tIns="0" rIns="0" bIns="0">
            <a:normAutofit/>
          </a:bodyPr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78714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Half Blue, Half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3C7420-D1E3-2748-83F1-0C3F1C99A95C}"/>
              </a:ext>
            </a:extLst>
          </p:cNvPr>
          <p:cNvSpPr/>
          <p:nvPr/>
        </p:nvSpPr>
        <p:spPr>
          <a:xfrm>
            <a:off x="0" y="4272595"/>
            <a:ext cx="12192000" cy="258540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TextBox 26"/>
          <p:cNvSpPr txBox="1"/>
          <p:nvPr/>
        </p:nvSpPr>
        <p:spPr>
          <a:xfrm>
            <a:off x="8948936" y="6454019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>
                <a:solidFill>
                  <a:schemeClr val="bg1"/>
                </a:solidFill>
              </a:rPr>
              <a:t>NREL</a:t>
            </a:r>
            <a:r>
              <a:rPr lang="en-US" sz="1067" baseline="0" dirty="0">
                <a:solidFill>
                  <a:schemeClr val="bg1"/>
                </a:solidFill>
              </a:rPr>
              <a:t>    </a:t>
            </a:r>
            <a:r>
              <a:rPr lang="en-US" sz="1067" dirty="0">
                <a:solidFill>
                  <a:schemeClr val="bg1"/>
                </a:solidFill>
              </a:rPr>
              <a:t>|    </a:t>
            </a:r>
            <a:fld id="{BFD71CF8-5198-8441-A7C0-DC22FD64CBE4}" type="slidenum">
              <a:rPr lang="en-US" sz="1067">
                <a:solidFill>
                  <a:schemeClr val="bg1"/>
                </a:solidFill>
              </a:rPr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D3272D3-1563-408A-9F95-5911769F6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34" y="4715934"/>
            <a:ext cx="4411133" cy="1462617"/>
          </a:xfrm>
          <a:noFill/>
        </p:spPr>
        <p:txBody>
          <a:bodyPr lIns="0" tIns="0" rIns="0" bIns="0" anchor="t" anchorCtr="0"/>
          <a:lstStyle>
            <a:lvl1pPr algn="l">
              <a:defRPr sz="3733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32C334E-AB79-46B6-A7C0-92FD37A3E81A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5473682" y="4715934"/>
            <a:ext cx="6189133" cy="1462617"/>
          </a:xfrm>
        </p:spPr>
        <p:txBody>
          <a:bodyPr lIns="0" tIns="0" rIns="0" bIns="0">
            <a:normAutofit/>
          </a:bodyPr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3C553F5F-3EDD-4319-AB33-64D58BC16251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639234" y="776817"/>
            <a:ext cx="6189133" cy="1462616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9970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1/4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3C7420-D1E3-2748-83F1-0C3F1C99A95C}"/>
              </a:ext>
            </a:extLst>
          </p:cNvPr>
          <p:cNvSpPr/>
          <p:nvPr/>
        </p:nvSpPr>
        <p:spPr>
          <a:xfrm>
            <a:off x="0" y="5536819"/>
            <a:ext cx="12192000" cy="13211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TextBox 26"/>
          <p:cNvSpPr txBox="1"/>
          <p:nvPr/>
        </p:nvSpPr>
        <p:spPr>
          <a:xfrm>
            <a:off x="8948936" y="6454019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>
                <a:solidFill>
                  <a:schemeClr val="bg1"/>
                </a:solidFill>
              </a:rPr>
              <a:t>NREL</a:t>
            </a:r>
            <a:r>
              <a:rPr lang="en-US" sz="1067" baseline="0" dirty="0">
                <a:solidFill>
                  <a:schemeClr val="bg1"/>
                </a:solidFill>
              </a:rPr>
              <a:t>    </a:t>
            </a:r>
            <a:r>
              <a:rPr lang="en-US" sz="1067" dirty="0">
                <a:solidFill>
                  <a:schemeClr val="bg1"/>
                </a:solidFill>
              </a:rPr>
              <a:t>|    </a:t>
            </a:r>
            <a:fld id="{BFD71CF8-5198-8441-A7C0-DC22FD64CBE4}" type="slidenum">
              <a:rPr lang="en-US" sz="1067">
                <a:solidFill>
                  <a:schemeClr val="bg1"/>
                </a:solidFill>
              </a:rPr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F8E801-C21C-E943-9A0D-715C66D645FB}"/>
              </a:ext>
            </a:extLst>
          </p:cNvPr>
          <p:cNvSpPr/>
          <p:nvPr/>
        </p:nvSpPr>
        <p:spPr>
          <a:xfrm>
            <a:off x="0" y="0"/>
            <a:ext cx="12192000" cy="55368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75F658F-F273-41B3-ACB3-9D303C6CD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34" y="5722711"/>
            <a:ext cx="4411133" cy="597879"/>
          </a:xfrm>
          <a:noFill/>
        </p:spPr>
        <p:txBody>
          <a:bodyPr lIns="0" tIns="0" rIns="0" bIns="0" anchor="t" anchorCtr="0"/>
          <a:lstStyle>
            <a:lvl1pPr algn="l">
              <a:defRPr sz="3733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E8785B-1579-4206-A28B-023A6726B479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5473682" y="5722711"/>
            <a:ext cx="6189133" cy="597879"/>
          </a:xfrm>
        </p:spPr>
        <p:txBody>
          <a:bodyPr lIns="0" tIns="0" rIns="0">
            <a:normAutofit/>
          </a:bodyPr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04D3633-C450-4164-8D2F-BE6D20A86AF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639234" y="776817"/>
            <a:ext cx="6189133" cy="1462616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55420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1/4 bl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3C7420-D1E3-2748-83F1-0C3F1C99A95C}"/>
              </a:ext>
            </a:extLst>
          </p:cNvPr>
          <p:cNvSpPr/>
          <p:nvPr/>
        </p:nvSpPr>
        <p:spPr>
          <a:xfrm>
            <a:off x="0" y="5536819"/>
            <a:ext cx="12192000" cy="13211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TextBox 26"/>
          <p:cNvSpPr txBox="1"/>
          <p:nvPr/>
        </p:nvSpPr>
        <p:spPr>
          <a:xfrm>
            <a:off x="8948936" y="6454019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>
                <a:solidFill>
                  <a:schemeClr val="bg1"/>
                </a:solidFill>
              </a:rPr>
              <a:t>NREL</a:t>
            </a:r>
            <a:r>
              <a:rPr lang="en-US" sz="1067" baseline="0" dirty="0">
                <a:solidFill>
                  <a:schemeClr val="bg1"/>
                </a:solidFill>
              </a:rPr>
              <a:t>    </a:t>
            </a:r>
            <a:r>
              <a:rPr lang="en-US" sz="1067" dirty="0">
                <a:solidFill>
                  <a:schemeClr val="bg1"/>
                </a:solidFill>
              </a:rPr>
              <a:t>|    </a:t>
            </a:r>
            <a:fld id="{BFD71CF8-5198-8441-A7C0-DC22FD64CBE4}" type="slidenum">
              <a:rPr lang="en-US" sz="1067">
                <a:solidFill>
                  <a:schemeClr val="bg1"/>
                </a:solidFill>
              </a:rPr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 dirty="0">
              <a:solidFill>
                <a:schemeClr val="bg1"/>
              </a:solidFill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9A29C17-CD58-45DF-9097-FE42DFA0C9B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639234" y="776817"/>
            <a:ext cx="6189133" cy="1462616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8F4E7E-5DA9-4FCD-81E6-17709791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34" y="5722711"/>
            <a:ext cx="4411133" cy="597879"/>
          </a:xfrm>
          <a:noFill/>
        </p:spPr>
        <p:txBody>
          <a:bodyPr lIns="0" tIns="0" rIns="0" bIns="0" anchor="t" anchorCtr="0"/>
          <a:lstStyle>
            <a:lvl1pPr algn="l">
              <a:defRPr sz="3733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7816731-9E29-414B-8D8C-459C5DDF70CA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5473682" y="5722711"/>
            <a:ext cx="6189133" cy="597879"/>
          </a:xfrm>
        </p:spPr>
        <p:txBody>
          <a:bodyPr lIns="0" tIns="0" rIns="0">
            <a:normAutofit/>
          </a:bodyPr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50321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1/3 blue,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694E0F-43B5-0F46-B097-5F1C5C7C3C69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4302269" y="0"/>
            <a:ext cx="7889731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or Graphic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832604-F597-CE4C-9045-0EDB4883F306}"/>
              </a:ext>
            </a:extLst>
          </p:cNvPr>
          <p:cNvSpPr/>
          <p:nvPr/>
        </p:nvSpPr>
        <p:spPr>
          <a:xfrm>
            <a:off x="0" y="0"/>
            <a:ext cx="430226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CE9686F-E66D-461E-AC4C-5FD554E27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13" y="677858"/>
            <a:ext cx="3377076" cy="1458917"/>
          </a:xfrm>
          <a:noFill/>
        </p:spPr>
        <p:txBody>
          <a:bodyPr lIns="0" tIns="0" rIns="0" bIns="0" anchor="t" anchorCtr="0"/>
          <a:lstStyle>
            <a:lvl1pPr algn="l"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FEAFBE5-A2CC-4689-9FFD-B895D7460777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496313" y="4754570"/>
            <a:ext cx="3377076" cy="1462617"/>
          </a:xfrm>
        </p:spPr>
        <p:txBody>
          <a:bodyPr lIns="0" tIns="0" r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353CEC3-6EC4-475E-BC6F-CDEAD6DA57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8683" y="6426200"/>
            <a:ext cx="2872259" cy="29633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" i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311142" indent="0">
              <a:buNone/>
              <a:defRPr sz="933"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611701" indent="0">
              <a:buNone/>
              <a:defRPr sz="933"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918610" indent="0">
              <a:buNone/>
              <a:defRPr sz="933"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1219170" indent="0">
              <a:buNone/>
              <a:defRPr sz="933"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Photo/Image Credit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AC62B-7310-47D6-9359-E5D24156885B}"/>
              </a:ext>
            </a:extLst>
          </p:cNvPr>
          <p:cNvSpPr txBox="1"/>
          <p:nvPr/>
        </p:nvSpPr>
        <p:spPr>
          <a:xfrm>
            <a:off x="8948936" y="6454019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/>
              <a:t>NREL</a:t>
            </a:r>
            <a:r>
              <a:rPr lang="en-US" sz="1067" baseline="0" dirty="0"/>
              <a:t>    </a:t>
            </a:r>
            <a:r>
              <a:rPr lang="en-US" sz="1067" dirty="0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 dirty="0"/>
          </a:p>
        </p:txBody>
      </p:sp>
    </p:spTree>
    <p:extLst>
      <p:ext uri="{BB962C8B-B14F-4D97-AF65-F5344CB8AC3E}">
        <p14:creationId xmlns:p14="http://schemas.microsoft.com/office/powerpoint/2010/main" val="17901125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1/4 blue,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694E0F-43B5-0F46-B097-5F1C5C7C3C69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999130" y="0"/>
            <a:ext cx="10192871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or Graphic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832604-F597-CE4C-9045-0EDB4883F306}"/>
              </a:ext>
            </a:extLst>
          </p:cNvPr>
          <p:cNvSpPr/>
          <p:nvPr/>
        </p:nvSpPr>
        <p:spPr>
          <a:xfrm>
            <a:off x="-1" y="0"/>
            <a:ext cx="1999488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B01E338-5424-4983-A800-966422B360D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381398" y="674158"/>
            <a:ext cx="1314559" cy="1462617"/>
          </a:xfrm>
        </p:spPr>
        <p:txBody>
          <a:bodyPr lIns="0" tIns="0" r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3381708-CFBE-4024-B01B-9BC2A5E379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68153" y="6426201"/>
            <a:ext cx="3706284" cy="15308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" i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311142" indent="0">
              <a:buNone/>
              <a:defRPr sz="933"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611701" indent="0">
              <a:buNone/>
              <a:defRPr sz="933"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918610" indent="0">
              <a:buNone/>
              <a:defRPr sz="933"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1219170" indent="0">
              <a:buNone/>
              <a:defRPr sz="933"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Photo/Image Credit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5CDAAA-C35B-48B2-BD8C-7369EBD583BC}"/>
              </a:ext>
            </a:extLst>
          </p:cNvPr>
          <p:cNvSpPr txBox="1"/>
          <p:nvPr/>
        </p:nvSpPr>
        <p:spPr>
          <a:xfrm>
            <a:off x="8948936" y="6454019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/>
              <a:t>NREL</a:t>
            </a:r>
            <a:r>
              <a:rPr lang="en-US" sz="1067" baseline="0" dirty="0"/>
              <a:t>    </a:t>
            </a:r>
            <a:r>
              <a:rPr lang="en-US" sz="1067" dirty="0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 dirty="0"/>
          </a:p>
        </p:txBody>
      </p:sp>
    </p:spTree>
    <p:extLst>
      <p:ext uri="{BB962C8B-B14F-4D97-AF65-F5344CB8AC3E}">
        <p14:creationId xmlns:p14="http://schemas.microsoft.com/office/powerpoint/2010/main" val="28082708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 blue tab,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694E0F-43B5-0F46-B097-5F1C5C7C3C69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999744" y="0"/>
            <a:ext cx="11192257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or Graphic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832604-F597-CE4C-9045-0EDB4883F306}"/>
              </a:ext>
            </a:extLst>
          </p:cNvPr>
          <p:cNvSpPr/>
          <p:nvPr/>
        </p:nvSpPr>
        <p:spPr>
          <a:xfrm>
            <a:off x="-1" y="0"/>
            <a:ext cx="999744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E894BAA-0327-4892-AB75-34DCB16A20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3547" y="6426201"/>
            <a:ext cx="3706284" cy="15308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" i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311142" indent="0">
              <a:buNone/>
              <a:defRPr sz="933"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611701" indent="0">
              <a:buNone/>
              <a:defRPr sz="933"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918610" indent="0">
              <a:buNone/>
              <a:defRPr sz="933"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1219170" indent="0">
              <a:buNone/>
              <a:defRPr sz="933"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Photo/Image Credit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81EF6-685D-46DE-AF7F-0DF7D11B2C8E}"/>
              </a:ext>
            </a:extLst>
          </p:cNvPr>
          <p:cNvSpPr txBox="1"/>
          <p:nvPr/>
        </p:nvSpPr>
        <p:spPr>
          <a:xfrm>
            <a:off x="8948936" y="6454019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/>
              <a:t>NREL</a:t>
            </a:r>
            <a:r>
              <a:rPr lang="en-US" sz="1067" baseline="0" dirty="0"/>
              <a:t>    </a:t>
            </a:r>
            <a:r>
              <a:rPr lang="en-US" sz="1067" dirty="0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 dirty="0"/>
          </a:p>
        </p:txBody>
      </p:sp>
    </p:spTree>
    <p:extLst>
      <p:ext uri="{BB962C8B-B14F-4D97-AF65-F5344CB8AC3E}">
        <p14:creationId xmlns:p14="http://schemas.microsoft.com/office/powerpoint/2010/main" val="3144708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Full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32CCCE-56C2-8545-B018-16FDB063CF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7" b="137"/>
          <a:stretch/>
        </p:blipFill>
        <p:spPr>
          <a:xfrm>
            <a:off x="1" y="0"/>
            <a:ext cx="12207463" cy="685800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982633" y="2006436"/>
            <a:ext cx="7191331" cy="1460688"/>
          </a:xfrm>
          <a:solidFill>
            <a:schemeClr val="accent1">
              <a:alpha val="75000"/>
            </a:schemeClr>
          </a:solidFill>
        </p:spPr>
        <p:txBody>
          <a:bodyPr lIns="182880" tIns="137160" rIns="182880" bIns="137160" anchor="ctr" anchorCtr="0">
            <a:noAutofit/>
          </a:bodyPr>
          <a:lstStyle>
            <a:lvl1pPr marL="0" indent="0">
              <a:lnSpc>
                <a:spcPts val="3733"/>
              </a:lnSpc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982634" y="3659717"/>
            <a:ext cx="5763684" cy="1468735"/>
          </a:xfrm>
          <a:solidFill>
            <a:schemeClr val="accent1">
              <a:alpha val="75000"/>
            </a:schemeClr>
          </a:solidFill>
        </p:spPr>
        <p:txBody>
          <a:bodyPr lIns="182880" tIns="137160" rIns="182880" bIns="137160" anchor="ctr" anchorCtr="0">
            <a:noAutofit/>
          </a:bodyPr>
          <a:lstStyle>
            <a:lvl1pPr marL="0" indent="0">
              <a:lnSpc>
                <a:spcPts val="2347"/>
              </a:lnSpc>
              <a:spcBef>
                <a:spcPts val="533"/>
              </a:spcBef>
              <a:buNone/>
              <a:defRPr sz="2400" baseline="0">
                <a:solidFill>
                  <a:schemeClr val="bg1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Venue or Organization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21FBE40-03AF-2040-B470-29B21F4E35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3272" y="1"/>
            <a:ext cx="3109189" cy="14564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E1903A-677C-411B-8052-9465784D1315}"/>
              </a:ext>
            </a:extLst>
          </p:cNvPr>
          <p:cNvSpPr txBox="1"/>
          <p:nvPr/>
        </p:nvSpPr>
        <p:spPr>
          <a:xfrm>
            <a:off x="623273" y="6441283"/>
            <a:ext cx="2791327" cy="2667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 i="1" dirty="0">
                <a:solidFill>
                  <a:schemeClr val="tx1">
                    <a:lumMod val="20000"/>
                    <a:lumOff val="80000"/>
                  </a:schemeClr>
                </a:solidFill>
              </a:rPr>
              <a:t>Photo by Dennis Schroeder, NREL 55200</a:t>
            </a:r>
          </a:p>
        </p:txBody>
      </p:sp>
    </p:spTree>
    <p:extLst>
      <p:ext uri="{BB962C8B-B14F-4D97-AF65-F5344CB8AC3E}">
        <p14:creationId xmlns:p14="http://schemas.microsoft.com/office/powerpoint/2010/main" val="11591825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1/3 blu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808AC53-C403-F042-A661-2863C5AB400C}"/>
              </a:ext>
            </a:extLst>
          </p:cNvPr>
          <p:cNvSpPr/>
          <p:nvPr/>
        </p:nvSpPr>
        <p:spPr>
          <a:xfrm>
            <a:off x="4302269" y="0"/>
            <a:ext cx="788973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832604-F597-CE4C-9045-0EDB4883F306}"/>
              </a:ext>
            </a:extLst>
          </p:cNvPr>
          <p:cNvSpPr/>
          <p:nvPr/>
        </p:nvSpPr>
        <p:spPr>
          <a:xfrm>
            <a:off x="0" y="0"/>
            <a:ext cx="430226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BB39BF4-7072-4553-86C8-12D7D9B7A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13" y="677858"/>
            <a:ext cx="3377076" cy="1458917"/>
          </a:xfrm>
          <a:noFill/>
        </p:spPr>
        <p:txBody>
          <a:bodyPr lIns="0" tIns="0" rIns="0" bIns="0" anchor="t" anchorCtr="0"/>
          <a:lstStyle>
            <a:lvl1pPr algn="l"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48A3C2C8-5527-42F5-9909-F7B9C0E6339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496313" y="4754570"/>
            <a:ext cx="3377076" cy="1462617"/>
          </a:xfrm>
        </p:spPr>
        <p:txBody>
          <a:bodyPr lIns="0" tIns="0" r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EFFE661-D7A3-4C37-B357-43318784250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5152166" y="674156"/>
            <a:ext cx="6189133" cy="1462616"/>
          </a:xfrm>
        </p:spPr>
        <p:txBody>
          <a:bodyPr lIns="0" tIns="0" rIns="0" bIns="0">
            <a:normAutofit/>
          </a:bodyPr>
          <a:lstStyle>
            <a:lvl1pPr>
              <a:defRPr sz="26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1A6DE7-AAD0-4A4E-B557-F4429278F3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0649" y="6426200"/>
            <a:ext cx="3015049" cy="29633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" i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311142" indent="0">
              <a:buNone/>
              <a:defRPr sz="933"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611701" indent="0">
              <a:buNone/>
              <a:defRPr sz="933"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918610" indent="0">
              <a:buNone/>
              <a:defRPr sz="933"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1219170" indent="0">
              <a:buNone/>
              <a:defRPr sz="933"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Photo/Image Credit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7CC4F1-00FC-4311-AF79-1802497457A6}"/>
              </a:ext>
            </a:extLst>
          </p:cNvPr>
          <p:cNvSpPr txBox="1"/>
          <p:nvPr/>
        </p:nvSpPr>
        <p:spPr>
          <a:xfrm>
            <a:off x="8948936" y="6454019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/>
              <a:t>NREL</a:t>
            </a:r>
            <a:r>
              <a:rPr lang="en-US" sz="1067" baseline="0" dirty="0"/>
              <a:t>    </a:t>
            </a:r>
            <a:r>
              <a:rPr lang="en-US" sz="1067" dirty="0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 dirty="0"/>
          </a:p>
        </p:txBody>
      </p:sp>
    </p:spTree>
    <p:extLst>
      <p:ext uri="{BB962C8B-B14F-4D97-AF65-F5344CB8AC3E}">
        <p14:creationId xmlns:p14="http://schemas.microsoft.com/office/powerpoint/2010/main" val="36881732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1/4 blu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808AC53-C403-F042-A661-2863C5AB400C}"/>
              </a:ext>
            </a:extLst>
          </p:cNvPr>
          <p:cNvSpPr/>
          <p:nvPr/>
        </p:nvSpPr>
        <p:spPr>
          <a:xfrm>
            <a:off x="1999486" y="0"/>
            <a:ext cx="1019251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E2A80C-EB6E-8C4C-AB43-79FC52672C2F}"/>
              </a:ext>
            </a:extLst>
          </p:cNvPr>
          <p:cNvSpPr/>
          <p:nvPr/>
        </p:nvSpPr>
        <p:spPr>
          <a:xfrm>
            <a:off x="-1" y="0"/>
            <a:ext cx="1999488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04416F83-5359-4C05-92E2-A54A5BC136E6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381398" y="674158"/>
            <a:ext cx="1314559" cy="1462617"/>
          </a:xfrm>
        </p:spPr>
        <p:txBody>
          <a:bodyPr lIns="0" tIns="0" r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797EB37-03F4-449B-B968-0A9F893D5E0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2849383" y="674156"/>
            <a:ext cx="6189133" cy="1462616"/>
          </a:xfrm>
        </p:spPr>
        <p:txBody>
          <a:bodyPr lIns="0" tIns="0" rIns="0" bIns="0">
            <a:normAutofit/>
          </a:bodyPr>
          <a:lstStyle>
            <a:lvl1pPr>
              <a:defRPr sz="26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C85E41-401E-49BC-B5A2-7887664F9790}"/>
              </a:ext>
            </a:extLst>
          </p:cNvPr>
          <p:cNvSpPr txBox="1"/>
          <p:nvPr/>
        </p:nvSpPr>
        <p:spPr>
          <a:xfrm>
            <a:off x="8948936" y="6454019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/>
              <a:t>NREL</a:t>
            </a:r>
            <a:r>
              <a:rPr lang="en-US" sz="1067" baseline="0" dirty="0"/>
              <a:t>    </a:t>
            </a:r>
            <a:r>
              <a:rPr lang="en-US" sz="1067" dirty="0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 dirty="0"/>
          </a:p>
        </p:txBody>
      </p:sp>
    </p:spTree>
    <p:extLst>
      <p:ext uri="{BB962C8B-B14F-4D97-AF65-F5344CB8AC3E}">
        <p14:creationId xmlns:p14="http://schemas.microsoft.com/office/powerpoint/2010/main" val="22219274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blue tab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808AC53-C403-F042-A661-2863C5AB400C}"/>
              </a:ext>
            </a:extLst>
          </p:cNvPr>
          <p:cNvSpPr/>
          <p:nvPr/>
        </p:nvSpPr>
        <p:spPr>
          <a:xfrm>
            <a:off x="999744" y="0"/>
            <a:ext cx="1119225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FB4065-B034-894F-B2AD-10DA51A4FF51}"/>
              </a:ext>
            </a:extLst>
          </p:cNvPr>
          <p:cNvSpPr/>
          <p:nvPr/>
        </p:nvSpPr>
        <p:spPr>
          <a:xfrm>
            <a:off x="-1" y="0"/>
            <a:ext cx="999744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BD73797-8DC2-4888-96F8-44B5CE03FB5C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1850446" y="674156"/>
            <a:ext cx="6189133" cy="1462616"/>
          </a:xfrm>
        </p:spPr>
        <p:txBody>
          <a:bodyPr lIns="0" tIns="0" rIns="0" bIns="0">
            <a:normAutofit/>
          </a:bodyPr>
          <a:lstStyle>
            <a:lvl1pPr>
              <a:defRPr sz="26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8220E5-F183-4B1B-9463-96A0D048837E}"/>
              </a:ext>
            </a:extLst>
          </p:cNvPr>
          <p:cNvSpPr txBox="1"/>
          <p:nvPr/>
        </p:nvSpPr>
        <p:spPr>
          <a:xfrm>
            <a:off x="8948936" y="6454019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/>
              <a:t>NREL</a:t>
            </a:r>
            <a:r>
              <a:rPr lang="en-US" sz="1067" baseline="0" dirty="0"/>
              <a:t>    </a:t>
            </a:r>
            <a:r>
              <a:rPr lang="en-US" sz="1067" dirty="0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 dirty="0"/>
          </a:p>
        </p:txBody>
      </p:sp>
    </p:spTree>
    <p:extLst>
      <p:ext uri="{BB962C8B-B14F-4D97-AF65-F5344CB8AC3E}">
        <p14:creationId xmlns:p14="http://schemas.microsoft.com/office/powerpoint/2010/main" val="39951185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1/3 blue, tex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832604-F597-CE4C-9045-0EDB4883F306}"/>
              </a:ext>
            </a:extLst>
          </p:cNvPr>
          <p:cNvSpPr/>
          <p:nvPr/>
        </p:nvSpPr>
        <p:spPr>
          <a:xfrm>
            <a:off x="0" y="0"/>
            <a:ext cx="430226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FC609E-E5EB-42F9-A09F-B6807E62F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13" y="677858"/>
            <a:ext cx="3377076" cy="1458917"/>
          </a:xfrm>
          <a:noFill/>
        </p:spPr>
        <p:txBody>
          <a:bodyPr lIns="0" tIns="0" rIns="0" bIns="0" anchor="t" anchorCtr="0"/>
          <a:lstStyle>
            <a:lvl1pPr algn="l"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AE61CD02-384F-41F5-A8FD-59ECE04C483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496313" y="4754570"/>
            <a:ext cx="3377076" cy="1462617"/>
          </a:xfrm>
        </p:spPr>
        <p:txBody>
          <a:bodyPr lIns="0" tIns="0" r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64F110FF-8AA0-4EAA-B648-1E56466C209E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5152166" y="674156"/>
            <a:ext cx="6189133" cy="1462616"/>
          </a:xfrm>
        </p:spPr>
        <p:txBody>
          <a:bodyPr lIns="0" tIns="0" rIns="0" bIns="0">
            <a:normAutofit/>
          </a:bodyPr>
          <a:lstStyle>
            <a:lvl1pPr>
              <a:defRPr sz="26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3227A7-82E2-4D9A-A584-E7E37A3FB4A3}"/>
              </a:ext>
            </a:extLst>
          </p:cNvPr>
          <p:cNvSpPr txBox="1"/>
          <p:nvPr/>
        </p:nvSpPr>
        <p:spPr>
          <a:xfrm>
            <a:off x="8948936" y="6454019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/>
              <a:t>NREL</a:t>
            </a:r>
            <a:r>
              <a:rPr lang="en-US" sz="1067" baseline="0" dirty="0"/>
              <a:t>    </a:t>
            </a:r>
            <a:r>
              <a:rPr lang="en-US" sz="1067" dirty="0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 dirty="0"/>
          </a:p>
        </p:txBody>
      </p:sp>
    </p:spTree>
    <p:extLst>
      <p:ext uri="{BB962C8B-B14F-4D97-AF65-F5344CB8AC3E}">
        <p14:creationId xmlns:p14="http://schemas.microsoft.com/office/powerpoint/2010/main" val="10934884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1/4 blue, tex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8E2A80C-EB6E-8C4C-AB43-79FC52672C2F}"/>
              </a:ext>
            </a:extLst>
          </p:cNvPr>
          <p:cNvSpPr/>
          <p:nvPr/>
        </p:nvSpPr>
        <p:spPr>
          <a:xfrm>
            <a:off x="-1" y="0"/>
            <a:ext cx="1999488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B6573A4F-2CB6-4CEF-A4D8-B1AAA0FF13B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381398" y="674158"/>
            <a:ext cx="1314559" cy="1462617"/>
          </a:xfrm>
        </p:spPr>
        <p:txBody>
          <a:bodyPr lIns="0" tIns="0" r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997782B-AD07-41D8-8B1A-C80B79091418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2849383" y="674156"/>
            <a:ext cx="6189133" cy="1462616"/>
          </a:xfrm>
        </p:spPr>
        <p:txBody>
          <a:bodyPr lIns="0" tIns="0" rIns="0" bIns="0">
            <a:normAutofit/>
          </a:bodyPr>
          <a:lstStyle>
            <a:lvl1pPr>
              <a:defRPr sz="26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137B0C-141B-4185-882F-5FD7FBC92F81}"/>
              </a:ext>
            </a:extLst>
          </p:cNvPr>
          <p:cNvSpPr txBox="1"/>
          <p:nvPr/>
        </p:nvSpPr>
        <p:spPr>
          <a:xfrm>
            <a:off x="8948936" y="6454019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/>
              <a:t>NREL</a:t>
            </a:r>
            <a:r>
              <a:rPr lang="en-US" sz="1067" baseline="0" dirty="0"/>
              <a:t>    </a:t>
            </a:r>
            <a:r>
              <a:rPr lang="en-US" sz="1067" dirty="0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 dirty="0"/>
          </a:p>
        </p:txBody>
      </p:sp>
    </p:spTree>
    <p:extLst>
      <p:ext uri="{BB962C8B-B14F-4D97-AF65-F5344CB8AC3E}">
        <p14:creationId xmlns:p14="http://schemas.microsoft.com/office/powerpoint/2010/main" val="18188750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blue tab, tex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F46C4D-EA55-834D-A1ED-486FAB3B53C7}"/>
              </a:ext>
            </a:extLst>
          </p:cNvPr>
          <p:cNvSpPr/>
          <p:nvPr/>
        </p:nvSpPr>
        <p:spPr>
          <a:xfrm>
            <a:off x="-1" y="0"/>
            <a:ext cx="999744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90E8073-CA3E-42B8-B107-F7F3B0E99B6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1829606" y="674156"/>
            <a:ext cx="6189133" cy="1462616"/>
          </a:xfrm>
        </p:spPr>
        <p:txBody>
          <a:bodyPr lIns="0" tIns="0" rIns="0" bIns="0">
            <a:normAutofit/>
          </a:bodyPr>
          <a:lstStyle>
            <a:lvl1pPr>
              <a:defRPr sz="26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0D039-6F25-4D7F-A1B2-C7BC615D8CF5}"/>
              </a:ext>
            </a:extLst>
          </p:cNvPr>
          <p:cNvSpPr txBox="1"/>
          <p:nvPr/>
        </p:nvSpPr>
        <p:spPr>
          <a:xfrm>
            <a:off x="8948936" y="6454019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/>
              <a:t>NREL</a:t>
            </a:r>
            <a:r>
              <a:rPr lang="en-US" sz="1067" baseline="0" dirty="0"/>
              <a:t>    </a:t>
            </a:r>
            <a:r>
              <a:rPr lang="en-US" sz="1067" dirty="0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 dirty="0"/>
          </a:p>
        </p:txBody>
      </p:sp>
    </p:spTree>
    <p:extLst>
      <p:ext uri="{BB962C8B-B14F-4D97-AF65-F5344CB8AC3E}">
        <p14:creationId xmlns:p14="http://schemas.microsoft.com/office/powerpoint/2010/main" val="10714222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3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B1DB3D14-BFC4-4C29-BE5D-18FBB4F2C07F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4302269" y="3429000"/>
            <a:ext cx="7889731" cy="3429000"/>
          </a:xfrm>
          <a:solidFill>
            <a:srgbClr val="F2F2F2"/>
          </a:solidFill>
        </p:spPr>
        <p:txBody>
          <a:bodyPr lIns="365760" tIns="365760" rIns="365760" bIns="640080">
            <a:normAutofit/>
          </a:bodyPr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694E0F-43B5-0F46-B097-5F1C5C7C3C69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4302269" y="0"/>
            <a:ext cx="7889731" cy="3429000"/>
          </a:xfrm>
          <a:solidFill>
            <a:schemeClr val="bg1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or Graphic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832604-F597-CE4C-9045-0EDB4883F306}"/>
              </a:ext>
            </a:extLst>
          </p:cNvPr>
          <p:cNvSpPr/>
          <p:nvPr/>
        </p:nvSpPr>
        <p:spPr>
          <a:xfrm>
            <a:off x="0" y="0"/>
            <a:ext cx="430226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851FF74-53AF-4E33-80F9-457409946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13" y="677858"/>
            <a:ext cx="3377076" cy="1458917"/>
          </a:xfrm>
          <a:noFill/>
        </p:spPr>
        <p:txBody>
          <a:bodyPr lIns="0" tIns="0" rIns="0" bIns="0" anchor="t" anchorCtr="0"/>
          <a:lstStyle>
            <a:lvl1pPr algn="l"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F5F0C832-C7C5-4486-9378-17041296612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496313" y="4754570"/>
            <a:ext cx="3377076" cy="1462617"/>
          </a:xfrm>
        </p:spPr>
        <p:txBody>
          <a:bodyPr lIns="0" tIns="0" r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01FA3E5-6B69-47D6-AC2C-0A3EE57C62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2454" y="3021227"/>
            <a:ext cx="3706284" cy="15308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" i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311142" indent="0">
              <a:buNone/>
              <a:defRPr sz="933"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611701" indent="0">
              <a:buNone/>
              <a:defRPr sz="933"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918610" indent="0">
              <a:buNone/>
              <a:defRPr sz="933"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1219170" indent="0">
              <a:buNone/>
              <a:defRPr sz="933"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Photo/Image Credit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8633F0-074F-4ADC-A423-ED3E68DB0839}"/>
              </a:ext>
            </a:extLst>
          </p:cNvPr>
          <p:cNvSpPr txBox="1"/>
          <p:nvPr/>
        </p:nvSpPr>
        <p:spPr>
          <a:xfrm>
            <a:off x="8948936" y="6454019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/>
              <a:t>NREL</a:t>
            </a:r>
            <a:r>
              <a:rPr lang="en-US" sz="1067" baseline="0" dirty="0"/>
              <a:t>    </a:t>
            </a:r>
            <a:r>
              <a:rPr lang="en-US" sz="1067" dirty="0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 dirty="0"/>
          </a:p>
        </p:txBody>
      </p:sp>
    </p:spTree>
    <p:extLst>
      <p:ext uri="{BB962C8B-B14F-4D97-AF65-F5344CB8AC3E}">
        <p14:creationId xmlns:p14="http://schemas.microsoft.com/office/powerpoint/2010/main" val="76780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3 are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694E0F-43B5-0F46-B097-5F1C5C7C3C69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999488" y="0"/>
            <a:ext cx="10192513" cy="3429000"/>
          </a:xfrm>
          <a:solidFill>
            <a:schemeClr val="bg1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or Graphic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BA21AF-1C86-484E-8C81-8214908BC04B}"/>
              </a:ext>
            </a:extLst>
          </p:cNvPr>
          <p:cNvSpPr/>
          <p:nvPr/>
        </p:nvSpPr>
        <p:spPr>
          <a:xfrm>
            <a:off x="-1" y="0"/>
            <a:ext cx="1999488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D96F0B2-5872-40E4-9356-5C5638EB0DE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381398" y="674158"/>
            <a:ext cx="1314559" cy="1462617"/>
          </a:xfrm>
        </p:spPr>
        <p:txBody>
          <a:bodyPr lIns="0" tIns="0" r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CFDCF95-9E2A-488A-8D75-76A4250D16DE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1999485" y="3429000"/>
            <a:ext cx="10192515" cy="3429000"/>
          </a:xfrm>
          <a:solidFill>
            <a:srgbClr val="F2F2F2"/>
          </a:solidFill>
        </p:spPr>
        <p:txBody>
          <a:bodyPr lIns="365760" tIns="365760" rIns="365760" bIns="640080">
            <a:normAutofit/>
          </a:bodyPr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9D135D2-A06F-4E50-B3ED-9CD4BED017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73726" y="3021227"/>
            <a:ext cx="3706284" cy="15308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" i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311142" indent="0">
              <a:buNone/>
              <a:defRPr sz="933"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611701" indent="0">
              <a:buNone/>
              <a:defRPr sz="933"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918610" indent="0">
              <a:buNone/>
              <a:defRPr sz="933"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1219170" indent="0">
              <a:buNone/>
              <a:defRPr sz="933"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Photo/Image Credit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A9733F-3F7B-4D8F-853F-440538FE93A2}"/>
              </a:ext>
            </a:extLst>
          </p:cNvPr>
          <p:cNvSpPr txBox="1"/>
          <p:nvPr/>
        </p:nvSpPr>
        <p:spPr>
          <a:xfrm>
            <a:off x="8948936" y="6454019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/>
              <a:t>NREL</a:t>
            </a:r>
            <a:r>
              <a:rPr lang="en-US" sz="1067" baseline="0" dirty="0"/>
              <a:t>    </a:t>
            </a:r>
            <a:r>
              <a:rPr lang="en-US" sz="1067" dirty="0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 dirty="0"/>
          </a:p>
        </p:txBody>
      </p:sp>
    </p:spTree>
    <p:extLst>
      <p:ext uri="{BB962C8B-B14F-4D97-AF65-F5344CB8AC3E}">
        <p14:creationId xmlns:p14="http://schemas.microsoft.com/office/powerpoint/2010/main" val="41160261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split with t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694E0F-43B5-0F46-B097-5F1C5C7C3C69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999744" y="0"/>
            <a:ext cx="11192257" cy="3429000"/>
          </a:xfrm>
          <a:solidFill>
            <a:schemeClr val="bg1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or Graphic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9804E5-74BF-BD47-85E5-EA49688872F8}"/>
              </a:ext>
            </a:extLst>
          </p:cNvPr>
          <p:cNvSpPr/>
          <p:nvPr/>
        </p:nvSpPr>
        <p:spPr>
          <a:xfrm>
            <a:off x="-1" y="0"/>
            <a:ext cx="999744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A4C0550-2567-47B0-A842-34A8EA4E4C4F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1002728" y="3429000"/>
            <a:ext cx="11189272" cy="3429000"/>
          </a:xfrm>
          <a:solidFill>
            <a:srgbClr val="F2F2F2"/>
          </a:solidFill>
        </p:spPr>
        <p:txBody>
          <a:bodyPr lIns="365760" tIns="365760" rIns="365760" bIns="640080">
            <a:normAutofit/>
          </a:bodyPr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5B4E80E-CF6A-4FCA-A4C8-4130DC4464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44369" y="2999261"/>
            <a:ext cx="3706284" cy="15308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" i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311142" indent="0">
              <a:buNone/>
              <a:defRPr sz="933"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611701" indent="0">
              <a:buNone/>
              <a:defRPr sz="933"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918610" indent="0">
              <a:buNone/>
              <a:defRPr sz="933"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1219170" indent="0">
              <a:buNone/>
              <a:defRPr sz="933"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Photo/Image Credit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A69AF5-2846-4519-A275-D6D6970A3A9A}"/>
              </a:ext>
            </a:extLst>
          </p:cNvPr>
          <p:cNvSpPr txBox="1"/>
          <p:nvPr/>
        </p:nvSpPr>
        <p:spPr>
          <a:xfrm>
            <a:off x="8948936" y="6454019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/>
              <a:t>NREL</a:t>
            </a:r>
            <a:r>
              <a:rPr lang="en-US" sz="1067" baseline="0" dirty="0"/>
              <a:t>    </a:t>
            </a:r>
            <a:r>
              <a:rPr lang="en-US" sz="1067" dirty="0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 dirty="0"/>
          </a:p>
        </p:txBody>
      </p:sp>
    </p:spTree>
    <p:extLst>
      <p:ext uri="{BB962C8B-B14F-4D97-AF65-F5344CB8AC3E}">
        <p14:creationId xmlns:p14="http://schemas.microsoft.com/office/powerpoint/2010/main" val="22750505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3 area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B5C8110-81AE-49F3-BBD8-142931272FF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4302269" y="3429000"/>
            <a:ext cx="7889731" cy="3429000"/>
          </a:xfrm>
          <a:solidFill>
            <a:srgbClr val="F2F2F2"/>
          </a:solidFill>
        </p:spPr>
        <p:txBody>
          <a:bodyPr lIns="365760" tIns="365760" rIns="365760" bIns="640080">
            <a:normAutofit/>
          </a:bodyPr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832604-F597-CE4C-9045-0EDB4883F306}"/>
              </a:ext>
            </a:extLst>
          </p:cNvPr>
          <p:cNvSpPr/>
          <p:nvPr/>
        </p:nvSpPr>
        <p:spPr>
          <a:xfrm>
            <a:off x="0" y="0"/>
            <a:ext cx="430226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DA4E00E-726E-4ABB-8C3F-7155D675B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13" y="677858"/>
            <a:ext cx="3377076" cy="1458917"/>
          </a:xfrm>
          <a:noFill/>
        </p:spPr>
        <p:txBody>
          <a:bodyPr lIns="0" tIns="0" rIns="0" bIns="0" anchor="t" anchorCtr="0"/>
          <a:lstStyle>
            <a:lvl1pPr algn="l"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D90A1BFF-6D05-4A9C-A858-9C073D5A49A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496313" y="4754570"/>
            <a:ext cx="3377076" cy="1462617"/>
          </a:xfrm>
        </p:spPr>
        <p:txBody>
          <a:bodyPr lIns="0" tIns="0" r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A7A34F1A-F0DB-40F2-B360-EACF6348CA2D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4845522" y="674156"/>
            <a:ext cx="6189133" cy="1462616"/>
          </a:xfrm>
        </p:spPr>
        <p:txBody>
          <a:bodyPr lIns="0" tIns="0" rIns="0" bIns="0">
            <a:normAutofit/>
          </a:bodyPr>
          <a:lstStyle>
            <a:lvl1pPr>
              <a:defRPr sz="26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DD00DC-1411-4EB7-8452-D263842DBD7D}"/>
              </a:ext>
            </a:extLst>
          </p:cNvPr>
          <p:cNvSpPr txBox="1"/>
          <p:nvPr/>
        </p:nvSpPr>
        <p:spPr>
          <a:xfrm>
            <a:off x="8948936" y="6454019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/>
              <a:t>NREL</a:t>
            </a:r>
            <a:r>
              <a:rPr lang="en-US" sz="1067" baseline="0" dirty="0"/>
              <a:t>    </a:t>
            </a:r>
            <a:r>
              <a:rPr lang="en-US" sz="1067" dirty="0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 dirty="0"/>
          </a:p>
        </p:txBody>
      </p:sp>
    </p:spTree>
    <p:extLst>
      <p:ext uri="{BB962C8B-B14F-4D97-AF65-F5344CB8AC3E}">
        <p14:creationId xmlns:p14="http://schemas.microsoft.com/office/powerpoint/2010/main" val="1012042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Full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B3AA24C-5AAC-2848-838E-F2528852E9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4" b="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982633" y="2006436"/>
            <a:ext cx="7191331" cy="1460688"/>
          </a:xfrm>
          <a:solidFill>
            <a:schemeClr val="accent1">
              <a:alpha val="75000"/>
            </a:schemeClr>
          </a:solidFill>
        </p:spPr>
        <p:txBody>
          <a:bodyPr lIns="182880" tIns="137160" rIns="182880" bIns="137160" anchor="ctr" anchorCtr="0">
            <a:noAutofit/>
          </a:bodyPr>
          <a:lstStyle>
            <a:lvl1pPr marL="0" indent="0">
              <a:lnSpc>
                <a:spcPts val="3733"/>
              </a:lnSpc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982634" y="3659717"/>
            <a:ext cx="5763684" cy="1468735"/>
          </a:xfrm>
          <a:solidFill>
            <a:schemeClr val="accent1">
              <a:alpha val="75000"/>
            </a:schemeClr>
          </a:solidFill>
        </p:spPr>
        <p:txBody>
          <a:bodyPr lIns="182880" tIns="137160" rIns="182880" bIns="137160" anchor="ctr" anchorCtr="0">
            <a:noAutofit/>
          </a:bodyPr>
          <a:lstStyle>
            <a:lvl1pPr marL="0" indent="0">
              <a:lnSpc>
                <a:spcPts val="2347"/>
              </a:lnSpc>
              <a:spcBef>
                <a:spcPts val="533"/>
              </a:spcBef>
              <a:buNone/>
              <a:defRPr sz="2400" baseline="0">
                <a:solidFill>
                  <a:schemeClr val="bg1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Venue or Organization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21FBE40-03AF-2040-B470-29B21F4E35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3272" y="1"/>
            <a:ext cx="3109189" cy="1456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A26CA5-C27A-41A2-8DC4-F68584DE36EE}"/>
              </a:ext>
            </a:extLst>
          </p:cNvPr>
          <p:cNvSpPr txBox="1"/>
          <p:nvPr/>
        </p:nvSpPr>
        <p:spPr>
          <a:xfrm>
            <a:off x="623273" y="6441283"/>
            <a:ext cx="2791327" cy="2667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 i="1" dirty="0">
                <a:solidFill>
                  <a:schemeClr val="tx1">
                    <a:lumMod val="20000"/>
                    <a:lumOff val="80000"/>
                  </a:schemeClr>
                </a:solidFill>
              </a:rPr>
              <a:t>Photo by Dennis Schroeder, NREL 56461</a:t>
            </a:r>
          </a:p>
        </p:txBody>
      </p:sp>
    </p:spTree>
    <p:extLst>
      <p:ext uri="{BB962C8B-B14F-4D97-AF65-F5344CB8AC3E}">
        <p14:creationId xmlns:p14="http://schemas.microsoft.com/office/powerpoint/2010/main" val="16786028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3 areas,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940D2F-968F-4065-A8A6-22BEF1CDF69E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2000251" y="3429000"/>
            <a:ext cx="10191749" cy="3429000"/>
          </a:xfrm>
          <a:solidFill>
            <a:srgbClr val="F2F2F2"/>
          </a:solidFill>
        </p:spPr>
        <p:txBody>
          <a:bodyPr lIns="365760" tIns="365760" rIns="365760" bIns="640080">
            <a:noAutofit/>
          </a:bodyPr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AAD8C3-A811-7F49-ABE6-460F673A0377}"/>
              </a:ext>
            </a:extLst>
          </p:cNvPr>
          <p:cNvSpPr/>
          <p:nvPr/>
        </p:nvSpPr>
        <p:spPr>
          <a:xfrm>
            <a:off x="-1" y="0"/>
            <a:ext cx="1999488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DF97728-FC1C-40CE-8164-4E759FAAE1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381398" y="674158"/>
            <a:ext cx="1314559" cy="1462617"/>
          </a:xfrm>
        </p:spPr>
        <p:txBody>
          <a:bodyPr lIns="0" tIns="0" r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A16ECC7-95B6-4155-96E7-F0FFF0626F7E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2563318" y="674156"/>
            <a:ext cx="6189133" cy="1462616"/>
          </a:xfrm>
        </p:spPr>
        <p:txBody>
          <a:bodyPr lIns="0" tIns="0" rIns="0" bIns="0">
            <a:normAutofit/>
          </a:bodyPr>
          <a:lstStyle>
            <a:lvl1pPr>
              <a:defRPr sz="26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63C21C-3060-49FB-8CE1-84138A3A61B7}"/>
              </a:ext>
            </a:extLst>
          </p:cNvPr>
          <p:cNvSpPr txBox="1"/>
          <p:nvPr/>
        </p:nvSpPr>
        <p:spPr>
          <a:xfrm>
            <a:off x="8948936" y="6454019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/>
              <a:t>NREL</a:t>
            </a:r>
            <a:r>
              <a:rPr lang="en-US" sz="1067" baseline="0" dirty="0"/>
              <a:t>    </a:t>
            </a:r>
            <a:r>
              <a:rPr lang="en-US" sz="1067" dirty="0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 dirty="0"/>
          </a:p>
        </p:txBody>
      </p:sp>
    </p:spTree>
    <p:extLst>
      <p:ext uri="{BB962C8B-B14F-4D97-AF65-F5344CB8AC3E}">
        <p14:creationId xmlns:p14="http://schemas.microsoft.com/office/powerpoint/2010/main" val="30579804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Split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940D2F-968F-4065-A8A6-22BEF1CDF69E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999744" y="3429000"/>
            <a:ext cx="11192257" cy="3429000"/>
          </a:xfrm>
          <a:solidFill>
            <a:srgbClr val="F2F2F2"/>
          </a:solidFill>
        </p:spPr>
        <p:txBody>
          <a:bodyPr lIns="365760" tIns="365760" rIns="365760" bIns="640080">
            <a:noAutofit/>
          </a:bodyPr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A16ECC7-95B6-4155-96E7-F0FFF0626F7E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1474125" y="674156"/>
            <a:ext cx="7278327" cy="1462616"/>
          </a:xfrm>
        </p:spPr>
        <p:txBody>
          <a:bodyPr lIns="0" tIns="0" rIns="0" bIns="0">
            <a:normAutofit/>
          </a:bodyPr>
          <a:lstStyle>
            <a:lvl1pPr>
              <a:defRPr sz="26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87FD9B-4A46-4188-9F66-F09E1C0537B3}"/>
              </a:ext>
            </a:extLst>
          </p:cNvPr>
          <p:cNvSpPr/>
          <p:nvPr/>
        </p:nvSpPr>
        <p:spPr>
          <a:xfrm>
            <a:off x="-1" y="0"/>
            <a:ext cx="999744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B8D80D-673F-49CE-9B49-542071ED92C3}"/>
              </a:ext>
            </a:extLst>
          </p:cNvPr>
          <p:cNvSpPr txBox="1"/>
          <p:nvPr/>
        </p:nvSpPr>
        <p:spPr>
          <a:xfrm>
            <a:off x="8948936" y="6454019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/>
              <a:t>NREL</a:t>
            </a:r>
            <a:r>
              <a:rPr lang="en-US" sz="1067" baseline="0" dirty="0"/>
              <a:t>    </a:t>
            </a:r>
            <a:r>
              <a:rPr lang="en-US" sz="1067" dirty="0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 dirty="0"/>
          </a:p>
        </p:txBody>
      </p:sp>
    </p:spTree>
    <p:extLst>
      <p:ext uri="{BB962C8B-B14F-4D97-AF65-F5344CB8AC3E}">
        <p14:creationId xmlns:p14="http://schemas.microsoft.com/office/powerpoint/2010/main" val="1742965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Slide - Multi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Photo Slide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609600" y="1855841"/>
            <a:ext cx="5497435" cy="29550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/>
            </a:lvl1pPr>
          </a:lstStyle>
          <a:p>
            <a:r>
              <a:rPr lang="en-US"/>
              <a:t>Insert Photo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6433744" y="243840"/>
            <a:ext cx="5162664" cy="24471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/>
            </a:lvl1pPr>
          </a:lstStyle>
          <a:p>
            <a:r>
              <a:rPr lang="en-US"/>
              <a:t>Insert Photo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6433744" y="3306596"/>
            <a:ext cx="5162664" cy="26026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/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70C75BF-C07C-47CD-BC98-DC5F9CA1E633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609600" y="5370198"/>
            <a:ext cx="5496984" cy="967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D7D123A-BFAA-4E7B-B179-5688121C54F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09600" y="4931717"/>
            <a:ext cx="5496984" cy="2878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Photo/Image Credit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DF822E2-A016-4350-A90C-517C3974F4D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434667" y="2781994"/>
            <a:ext cx="5162551" cy="28717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Photo/Image Credit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344F37C-48C1-4A08-9DB4-76F621838FAD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434667" y="5996518"/>
            <a:ext cx="5162551" cy="34078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Photo/Image Credit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479964-3818-4F74-92D3-AD8F0D61924C}"/>
              </a:ext>
            </a:extLst>
          </p:cNvPr>
          <p:cNvSpPr txBox="1"/>
          <p:nvPr/>
        </p:nvSpPr>
        <p:spPr>
          <a:xfrm>
            <a:off x="8948936" y="6454019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/>
              <a:t>NREL</a:t>
            </a:r>
            <a:r>
              <a:rPr lang="en-US" sz="1067" baseline="0" dirty="0"/>
              <a:t>    </a:t>
            </a:r>
            <a:r>
              <a:rPr lang="en-US" sz="1067" dirty="0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 dirty="0"/>
          </a:p>
        </p:txBody>
      </p:sp>
    </p:spTree>
    <p:extLst>
      <p:ext uri="{BB962C8B-B14F-4D97-AF65-F5344CB8AC3E}">
        <p14:creationId xmlns:p14="http://schemas.microsoft.com/office/powerpoint/2010/main" val="400593972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/Peop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1A529BD-0885-4573-99C8-4157FC9C40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5688" y="2123756"/>
            <a:ext cx="891275" cy="891275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33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06213BBD-3855-4B0B-8A84-51E9FC1372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07627" y="2123755"/>
            <a:ext cx="891275" cy="891275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33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67D606CB-34C0-401F-875B-BEEEDC0345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9565" y="2123753"/>
            <a:ext cx="891275" cy="891275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33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761B2D16-15AF-42DD-BA50-78E34CF626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1504" y="2123752"/>
            <a:ext cx="891275" cy="891275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33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22A3C1B0-1F07-463E-92DE-7FE5C13FEC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03443" y="2123751"/>
            <a:ext cx="891275" cy="891275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33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7847C206-E8D5-4795-A08D-E50DEA08FF0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35381" y="2123749"/>
            <a:ext cx="891275" cy="891275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33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6C1C3C0A-A4E2-4436-8A46-289CEC4F77E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367320" y="2123748"/>
            <a:ext cx="891275" cy="891275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33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BDF8D528-E9EA-4E35-8491-F6A9978912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499259" y="2123747"/>
            <a:ext cx="891275" cy="891275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33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21D1C5A0-CC5F-476B-B4BA-09FD03598BB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31197" y="2123745"/>
            <a:ext cx="891275" cy="891275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33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CA0A3023-3E60-4D2C-A931-CC328FE9FE1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763136" y="2123744"/>
            <a:ext cx="891275" cy="891275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33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224671-09ED-4FA8-983D-EAD721B0D10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5301" y="3091961"/>
            <a:ext cx="1052052" cy="364969"/>
          </a:xfrm>
        </p:spPr>
        <p:txBody>
          <a:bodyPr lIns="0" tIns="0" bIns="0" anchor="b" anchorCtr="0"/>
          <a:lstStyle>
            <a:lvl1pPr marL="0" indent="0" algn="ctr">
              <a:buNone/>
              <a:defRPr sz="1333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FF7F23A-1789-43BF-B20F-65A7ECB89F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5301" y="3509601"/>
            <a:ext cx="1052052" cy="364969"/>
          </a:xfrm>
        </p:spPr>
        <p:txBody>
          <a:bodyPr anchor="t" anchorCtr="0"/>
          <a:lstStyle>
            <a:lvl1pPr marL="0" indent="0" algn="ctr">
              <a:buNone/>
              <a:defRPr sz="1067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9C0580B-145C-42FD-AA24-171E95A5D6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27239" y="3091961"/>
            <a:ext cx="1052052" cy="364969"/>
          </a:xfrm>
        </p:spPr>
        <p:txBody>
          <a:bodyPr lIns="0" tIns="0" bIns="0" anchor="b" anchorCtr="0"/>
          <a:lstStyle>
            <a:lvl1pPr marL="0" indent="0" algn="ctr">
              <a:buNone/>
              <a:defRPr sz="1333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A792742-716F-429B-A7B2-985D160C97A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27239" y="3509601"/>
            <a:ext cx="1052052" cy="364969"/>
          </a:xfrm>
        </p:spPr>
        <p:txBody>
          <a:bodyPr anchor="t" anchorCtr="0"/>
          <a:lstStyle>
            <a:lvl1pPr marL="0" indent="0" algn="ctr">
              <a:buNone/>
              <a:defRPr sz="1067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D25B8AE-4C6F-454E-88CF-0FBA4D1E3C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59178" y="3091961"/>
            <a:ext cx="1052052" cy="364969"/>
          </a:xfrm>
        </p:spPr>
        <p:txBody>
          <a:bodyPr lIns="0" tIns="0" bIns="0" anchor="b" anchorCtr="0"/>
          <a:lstStyle>
            <a:lvl1pPr marL="0" indent="0" algn="ctr">
              <a:buNone/>
              <a:defRPr sz="1333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272C8DB5-CC3D-4211-BD80-67AF8CD8F87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59178" y="3509601"/>
            <a:ext cx="1052052" cy="364969"/>
          </a:xfrm>
        </p:spPr>
        <p:txBody>
          <a:bodyPr anchor="t" anchorCtr="0"/>
          <a:lstStyle>
            <a:lvl1pPr marL="0" indent="0" algn="ctr">
              <a:buNone/>
              <a:defRPr sz="1067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92D8796-494D-46E1-BB4E-702BA3AF11B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91117" y="3091961"/>
            <a:ext cx="1052052" cy="364969"/>
          </a:xfrm>
        </p:spPr>
        <p:txBody>
          <a:bodyPr lIns="0" tIns="0" bIns="0" anchor="b" anchorCtr="0"/>
          <a:lstStyle>
            <a:lvl1pPr marL="0" indent="0" algn="ctr">
              <a:buNone/>
              <a:defRPr sz="1333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CCB459A2-2E74-4103-9617-5F6B5F60CA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891117" y="3509601"/>
            <a:ext cx="1052052" cy="364969"/>
          </a:xfrm>
        </p:spPr>
        <p:txBody>
          <a:bodyPr anchor="t" anchorCtr="0"/>
          <a:lstStyle>
            <a:lvl1pPr marL="0" indent="0" algn="ctr">
              <a:buNone/>
              <a:defRPr sz="1067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0FEAE40C-B15B-406F-B301-2122D5E97B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23055" y="3091961"/>
            <a:ext cx="1052052" cy="364969"/>
          </a:xfrm>
        </p:spPr>
        <p:txBody>
          <a:bodyPr lIns="0" tIns="0" bIns="0" anchor="b" anchorCtr="0"/>
          <a:lstStyle>
            <a:lvl1pPr marL="0" indent="0" algn="ctr">
              <a:buNone/>
              <a:defRPr sz="1333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8734984E-F8D3-4C71-AE4B-7FCB18E02F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23055" y="3509601"/>
            <a:ext cx="1052052" cy="364969"/>
          </a:xfrm>
        </p:spPr>
        <p:txBody>
          <a:bodyPr anchor="t" anchorCtr="0"/>
          <a:lstStyle>
            <a:lvl1pPr marL="0" indent="0" algn="ctr">
              <a:buNone/>
              <a:defRPr sz="1067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79171E4-ECF2-4F6C-AF1D-338215896F8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54994" y="3091961"/>
            <a:ext cx="1052052" cy="364969"/>
          </a:xfrm>
        </p:spPr>
        <p:txBody>
          <a:bodyPr lIns="0" tIns="0" bIns="0" anchor="b" anchorCtr="0"/>
          <a:lstStyle>
            <a:lvl1pPr marL="0" indent="0" algn="ctr">
              <a:buNone/>
              <a:defRPr sz="1333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251809F2-386E-41F8-9724-BC4D70B0152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54994" y="3509601"/>
            <a:ext cx="1052052" cy="364969"/>
          </a:xfrm>
        </p:spPr>
        <p:txBody>
          <a:bodyPr anchor="t" anchorCtr="0"/>
          <a:lstStyle>
            <a:lvl1pPr marL="0" indent="0" algn="ctr">
              <a:buNone/>
              <a:defRPr sz="1067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95055070-C0E0-4AED-A9A4-78BE4ECD66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286933" y="3091961"/>
            <a:ext cx="1052052" cy="364969"/>
          </a:xfrm>
        </p:spPr>
        <p:txBody>
          <a:bodyPr lIns="0" tIns="0" bIns="0" anchor="b" anchorCtr="0"/>
          <a:lstStyle>
            <a:lvl1pPr marL="0" indent="0" algn="ctr">
              <a:buNone/>
              <a:defRPr sz="1333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C5032EB-34C8-4285-BB30-E7E2D0BB721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86933" y="3509601"/>
            <a:ext cx="1052052" cy="364969"/>
          </a:xfrm>
        </p:spPr>
        <p:txBody>
          <a:bodyPr anchor="t" anchorCtr="0"/>
          <a:lstStyle>
            <a:lvl1pPr marL="0" indent="0" algn="ctr">
              <a:buNone/>
              <a:defRPr sz="1067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FDC5A0C0-AA66-40BE-B5B4-DBA6456BB25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418871" y="3091961"/>
            <a:ext cx="1052052" cy="364969"/>
          </a:xfrm>
        </p:spPr>
        <p:txBody>
          <a:bodyPr lIns="0" tIns="0" bIns="0" anchor="b" anchorCtr="0"/>
          <a:lstStyle>
            <a:lvl1pPr marL="0" indent="0" algn="ctr">
              <a:buNone/>
              <a:defRPr sz="1333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82125138-D56F-49B0-9B8B-7D74BAD1FCA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18871" y="3509601"/>
            <a:ext cx="1052052" cy="364969"/>
          </a:xfrm>
        </p:spPr>
        <p:txBody>
          <a:bodyPr anchor="t" anchorCtr="0"/>
          <a:lstStyle>
            <a:lvl1pPr marL="0" indent="0" algn="ctr">
              <a:buNone/>
              <a:defRPr sz="1067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7AB0C0AB-3AF1-4A3A-B3D2-CF2E51B568C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550810" y="3091961"/>
            <a:ext cx="1052052" cy="364969"/>
          </a:xfrm>
        </p:spPr>
        <p:txBody>
          <a:bodyPr lIns="0" tIns="0" bIns="0" anchor="b" anchorCtr="0"/>
          <a:lstStyle>
            <a:lvl1pPr marL="0" indent="0" algn="ctr">
              <a:buNone/>
              <a:defRPr sz="1333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077718C7-54C4-4992-BA81-1584EEBDF79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50810" y="3509601"/>
            <a:ext cx="1052052" cy="364969"/>
          </a:xfrm>
        </p:spPr>
        <p:txBody>
          <a:bodyPr anchor="t" anchorCtr="0"/>
          <a:lstStyle>
            <a:lvl1pPr marL="0" indent="0" algn="ctr">
              <a:buNone/>
              <a:defRPr sz="1067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3D74D20D-C671-4447-B31D-667B7696D6D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682749" y="3091961"/>
            <a:ext cx="1052052" cy="364969"/>
          </a:xfrm>
        </p:spPr>
        <p:txBody>
          <a:bodyPr lIns="0" tIns="0" bIns="0" anchor="b" anchorCtr="0"/>
          <a:lstStyle>
            <a:lvl1pPr marL="0" indent="0" algn="ctr">
              <a:buNone/>
              <a:defRPr sz="1333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2C6140A0-C70B-40E0-B1BB-0E20C267AFF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682749" y="3509601"/>
            <a:ext cx="1052052" cy="364969"/>
          </a:xfrm>
        </p:spPr>
        <p:txBody>
          <a:bodyPr anchor="t" anchorCtr="0"/>
          <a:lstStyle>
            <a:lvl1pPr marL="0" indent="0" algn="ctr">
              <a:buNone/>
              <a:defRPr sz="1067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67" name="Picture Placeholder 5">
            <a:extLst>
              <a:ext uri="{FF2B5EF4-FFF2-40B4-BE49-F238E27FC236}">
                <a16:creationId xmlns:a16="http://schemas.microsoft.com/office/drawing/2014/main" id="{AFF61686-D651-41DC-80B3-15BC8C883188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575688" y="4275396"/>
            <a:ext cx="891275" cy="891275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33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8" name="Picture Placeholder 5">
            <a:extLst>
              <a:ext uri="{FF2B5EF4-FFF2-40B4-BE49-F238E27FC236}">
                <a16:creationId xmlns:a16="http://schemas.microsoft.com/office/drawing/2014/main" id="{45A17B8C-890F-4D15-B663-D63CB5DA7A2E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707627" y="4275395"/>
            <a:ext cx="891275" cy="891275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33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5">
            <a:extLst>
              <a:ext uri="{FF2B5EF4-FFF2-40B4-BE49-F238E27FC236}">
                <a16:creationId xmlns:a16="http://schemas.microsoft.com/office/drawing/2014/main" id="{B3B0BC5C-C645-4CC6-BDB7-28346D701A5C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2839565" y="4275393"/>
            <a:ext cx="891275" cy="891275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33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5">
            <a:extLst>
              <a:ext uri="{FF2B5EF4-FFF2-40B4-BE49-F238E27FC236}">
                <a16:creationId xmlns:a16="http://schemas.microsoft.com/office/drawing/2014/main" id="{80487772-0E40-4BFF-B691-18C353E4597C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3971504" y="4275392"/>
            <a:ext cx="891275" cy="891275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33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1" name="Picture Placeholder 5">
            <a:extLst>
              <a:ext uri="{FF2B5EF4-FFF2-40B4-BE49-F238E27FC236}">
                <a16:creationId xmlns:a16="http://schemas.microsoft.com/office/drawing/2014/main" id="{6F16B967-D687-4D64-86A3-7A63BEED5AB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5103443" y="4275391"/>
            <a:ext cx="891275" cy="891275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33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5">
            <a:extLst>
              <a:ext uri="{FF2B5EF4-FFF2-40B4-BE49-F238E27FC236}">
                <a16:creationId xmlns:a16="http://schemas.microsoft.com/office/drawing/2014/main" id="{D736DCBA-5A05-47F6-8FE4-54771D84718E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6235381" y="4275389"/>
            <a:ext cx="891275" cy="891275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33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3" name="Picture Placeholder 5">
            <a:extLst>
              <a:ext uri="{FF2B5EF4-FFF2-40B4-BE49-F238E27FC236}">
                <a16:creationId xmlns:a16="http://schemas.microsoft.com/office/drawing/2014/main" id="{A0150D37-1D94-4043-B18E-9F85DAB9087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367320" y="4275388"/>
            <a:ext cx="891275" cy="891275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33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4" name="Picture Placeholder 5">
            <a:extLst>
              <a:ext uri="{FF2B5EF4-FFF2-40B4-BE49-F238E27FC236}">
                <a16:creationId xmlns:a16="http://schemas.microsoft.com/office/drawing/2014/main" id="{8BA10313-44BD-4478-B928-0C2D33EF65E6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8499259" y="4275387"/>
            <a:ext cx="891275" cy="891275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33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5" name="Picture Placeholder 5">
            <a:extLst>
              <a:ext uri="{FF2B5EF4-FFF2-40B4-BE49-F238E27FC236}">
                <a16:creationId xmlns:a16="http://schemas.microsoft.com/office/drawing/2014/main" id="{734ABE7A-035E-4AB1-96EC-5616F3F3A57C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631197" y="4275385"/>
            <a:ext cx="891275" cy="891275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33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6" name="Picture Placeholder 5">
            <a:extLst>
              <a:ext uri="{FF2B5EF4-FFF2-40B4-BE49-F238E27FC236}">
                <a16:creationId xmlns:a16="http://schemas.microsoft.com/office/drawing/2014/main" id="{61ECE862-920A-4ED4-A64D-25D8554CFB12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0763136" y="4275384"/>
            <a:ext cx="891275" cy="891275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33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7" name="Text Placeholder 4">
            <a:extLst>
              <a:ext uri="{FF2B5EF4-FFF2-40B4-BE49-F238E27FC236}">
                <a16:creationId xmlns:a16="http://schemas.microsoft.com/office/drawing/2014/main" id="{5AD73573-9F8F-43AE-8A47-27A4EA66244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95301" y="5243601"/>
            <a:ext cx="1052052" cy="364969"/>
          </a:xfrm>
        </p:spPr>
        <p:txBody>
          <a:bodyPr lIns="0" tIns="0" rIns="0" bIns="0" anchor="b" anchorCtr="0"/>
          <a:lstStyle>
            <a:lvl1pPr marL="0" indent="0" algn="ctr">
              <a:buNone/>
              <a:defRPr sz="1333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78" name="Text Placeholder 4">
            <a:extLst>
              <a:ext uri="{FF2B5EF4-FFF2-40B4-BE49-F238E27FC236}">
                <a16:creationId xmlns:a16="http://schemas.microsoft.com/office/drawing/2014/main" id="{FD1D8420-9732-43E4-A647-55365C8BB9D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95301" y="5661241"/>
            <a:ext cx="1052052" cy="364969"/>
          </a:xfrm>
        </p:spPr>
        <p:txBody>
          <a:bodyPr anchor="t" anchorCtr="0"/>
          <a:lstStyle>
            <a:lvl1pPr marL="0" indent="0" algn="ctr">
              <a:buNone/>
              <a:defRPr sz="1067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79" name="Text Placeholder 4">
            <a:extLst>
              <a:ext uri="{FF2B5EF4-FFF2-40B4-BE49-F238E27FC236}">
                <a16:creationId xmlns:a16="http://schemas.microsoft.com/office/drawing/2014/main" id="{CDB4A538-90E4-45C0-88A1-BF42454ADA8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627239" y="5243601"/>
            <a:ext cx="1052052" cy="364969"/>
          </a:xfrm>
        </p:spPr>
        <p:txBody>
          <a:bodyPr lIns="0" tIns="0" rIns="0" bIns="0" anchor="b" anchorCtr="0"/>
          <a:lstStyle>
            <a:lvl1pPr marL="0" indent="0" algn="ctr">
              <a:buNone/>
              <a:defRPr sz="1333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80" name="Text Placeholder 4">
            <a:extLst>
              <a:ext uri="{FF2B5EF4-FFF2-40B4-BE49-F238E27FC236}">
                <a16:creationId xmlns:a16="http://schemas.microsoft.com/office/drawing/2014/main" id="{871C4BA4-F38B-4357-B376-0D9AE045C18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627239" y="5661241"/>
            <a:ext cx="1052052" cy="364969"/>
          </a:xfrm>
        </p:spPr>
        <p:txBody>
          <a:bodyPr anchor="t" anchorCtr="0"/>
          <a:lstStyle>
            <a:lvl1pPr marL="0" indent="0" algn="ctr">
              <a:buNone/>
              <a:defRPr sz="1067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81" name="Text Placeholder 4">
            <a:extLst>
              <a:ext uri="{FF2B5EF4-FFF2-40B4-BE49-F238E27FC236}">
                <a16:creationId xmlns:a16="http://schemas.microsoft.com/office/drawing/2014/main" id="{1BB91304-BA43-4644-936D-E483439E9056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759178" y="5243601"/>
            <a:ext cx="1052052" cy="364969"/>
          </a:xfrm>
        </p:spPr>
        <p:txBody>
          <a:bodyPr lIns="0" tIns="0" rIns="0" bIns="0" anchor="b" anchorCtr="0"/>
          <a:lstStyle>
            <a:lvl1pPr marL="0" indent="0" algn="ctr">
              <a:buNone/>
              <a:defRPr sz="1333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82" name="Text Placeholder 4">
            <a:extLst>
              <a:ext uri="{FF2B5EF4-FFF2-40B4-BE49-F238E27FC236}">
                <a16:creationId xmlns:a16="http://schemas.microsoft.com/office/drawing/2014/main" id="{4D2B37AE-57BE-4850-A568-3B81DC5AE4D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2759178" y="5661241"/>
            <a:ext cx="1052052" cy="364969"/>
          </a:xfrm>
        </p:spPr>
        <p:txBody>
          <a:bodyPr anchor="t" anchorCtr="0"/>
          <a:lstStyle>
            <a:lvl1pPr marL="0" indent="0" algn="ctr">
              <a:buNone/>
              <a:defRPr sz="1067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83" name="Text Placeholder 4">
            <a:extLst>
              <a:ext uri="{FF2B5EF4-FFF2-40B4-BE49-F238E27FC236}">
                <a16:creationId xmlns:a16="http://schemas.microsoft.com/office/drawing/2014/main" id="{4C580F9B-9071-44D6-85C2-8FB9C1D1325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891117" y="5243601"/>
            <a:ext cx="1052052" cy="364969"/>
          </a:xfrm>
        </p:spPr>
        <p:txBody>
          <a:bodyPr lIns="0" tIns="0" rIns="0" bIns="0" anchor="b" anchorCtr="0"/>
          <a:lstStyle>
            <a:lvl1pPr marL="0" indent="0" algn="ctr">
              <a:buNone/>
              <a:defRPr sz="1333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84" name="Text Placeholder 4">
            <a:extLst>
              <a:ext uri="{FF2B5EF4-FFF2-40B4-BE49-F238E27FC236}">
                <a16:creationId xmlns:a16="http://schemas.microsoft.com/office/drawing/2014/main" id="{672476A3-2700-4105-8E7A-4E5712FD0CD9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91117" y="5661241"/>
            <a:ext cx="1052052" cy="364969"/>
          </a:xfrm>
        </p:spPr>
        <p:txBody>
          <a:bodyPr anchor="t" anchorCtr="0"/>
          <a:lstStyle>
            <a:lvl1pPr marL="0" indent="0" algn="ctr">
              <a:buNone/>
              <a:defRPr sz="1067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85" name="Text Placeholder 4">
            <a:extLst>
              <a:ext uri="{FF2B5EF4-FFF2-40B4-BE49-F238E27FC236}">
                <a16:creationId xmlns:a16="http://schemas.microsoft.com/office/drawing/2014/main" id="{A4BE42C6-FFC9-4DDE-9412-F66D55630CA6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023055" y="5243601"/>
            <a:ext cx="1052052" cy="364969"/>
          </a:xfrm>
        </p:spPr>
        <p:txBody>
          <a:bodyPr lIns="0" tIns="0" rIns="0" bIns="0" anchor="b" anchorCtr="0"/>
          <a:lstStyle>
            <a:lvl1pPr marL="0" indent="0" algn="ctr">
              <a:buNone/>
              <a:defRPr sz="1333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86" name="Text Placeholder 4">
            <a:extLst>
              <a:ext uri="{FF2B5EF4-FFF2-40B4-BE49-F238E27FC236}">
                <a16:creationId xmlns:a16="http://schemas.microsoft.com/office/drawing/2014/main" id="{95A868D2-8BE5-483D-997D-3D1448609BCB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023055" y="5661241"/>
            <a:ext cx="1052052" cy="364969"/>
          </a:xfrm>
        </p:spPr>
        <p:txBody>
          <a:bodyPr anchor="t" anchorCtr="0"/>
          <a:lstStyle>
            <a:lvl1pPr marL="0" indent="0" algn="ctr">
              <a:buNone/>
              <a:defRPr sz="1067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87" name="Text Placeholder 4">
            <a:extLst>
              <a:ext uri="{FF2B5EF4-FFF2-40B4-BE49-F238E27FC236}">
                <a16:creationId xmlns:a16="http://schemas.microsoft.com/office/drawing/2014/main" id="{0F0D0101-1FF2-40B3-B55B-03C7AFE53436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154994" y="5243601"/>
            <a:ext cx="1052052" cy="364969"/>
          </a:xfrm>
        </p:spPr>
        <p:txBody>
          <a:bodyPr lIns="0" tIns="0" rIns="0" bIns="0" anchor="b" anchorCtr="0"/>
          <a:lstStyle>
            <a:lvl1pPr marL="0" indent="0" algn="ctr">
              <a:buNone/>
              <a:defRPr sz="1333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88" name="Text Placeholder 4">
            <a:extLst>
              <a:ext uri="{FF2B5EF4-FFF2-40B4-BE49-F238E27FC236}">
                <a16:creationId xmlns:a16="http://schemas.microsoft.com/office/drawing/2014/main" id="{2838039E-47F9-4CDB-ADD3-D89B88AE26C3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54994" y="5661241"/>
            <a:ext cx="1052052" cy="364969"/>
          </a:xfrm>
        </p:spPr>
        <p:txBody>
          <a:bodyPr anchor="t" anchorCtr="0"/>
          <a:lstStyle>
            <a:lvl1pPr marL="0" indent="0" algn="ctr">
              <a:buNone/>
              <a:defRPr sz="1067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89" name="Text Placeholder 4">
            <a:extLst>
              <a:ext uri="{FF2B5EF4-FFF2-40B4-BE49-F238E27FC236}">
                <a16:creationId xmlns:a16="http://schemas.microsoft.com/office/drawing/2014/main" id="{8C6019B0-EF3F-4235-BB75-0321019C9977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7286933" y="5243601"/>
            <a:ext cx="1052052" cy="364969"/>
          </a:xfrm>
        </p:spPr>
        <p:txBody>
          <a:bodyPr lIns="0" tIns="0" rIns="0" bIns="0" anchor="b" anchorCtr="0"/>
          <a:lstStyle>
            <a:lvl1pPr marL="0" indent="0" algn="ctr">
              <a:buNone/>
              <a:defRPr sz="1333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90" name="Text Placeholder 4">
            <a:extLst>
              <a:ext uri="{FF2B5EF4-FFF2-40B4-BE49-F238E27FC236}">
                <a16:creationId xmlns:a16="http://schemas.microsoft.com/office/drawing/2014/main" id="{8509B39E-02B1-4A98-9349-46576A123CE3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7286933" y="5661241"/>
            <a:ext cx="1052052" cy="364969"/>
          </a:xfrm>
        </p:spPr>
        <p:txBody>
          <a:bodyPr anchor="t" anchorCtr="0"/>
          <a:lstStyle>
            <a:lvl1pPr marL="0" indent="0" algn="ctr">
              <a:buNone/>
              <a:defRPr sz="1067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91" name="Text Placeholder 4">
            <a:extLst>
              <a:ext uri="{FF2B5EF4-FFF2-40B4-BE49-F238E27FC236}">
                <a16:creationId xmlns:a16="http://schemas.microsoft.com/office/drawing/2014/main" id="{70091A78-D184-454C-8DA3-A6DC30A485B2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418871" y="5243601"/>
            <a:ext cx="1052052" cy="364969"/>
          </a:xfrm>
        </p:spPr>
        <p:txBody>
          <a:bodyPr lIns="0" tIns="0" rIns="0" bIns="0" anchor="b" anchorCtr="0"/>
          <a:lstStyle>
            <a:lvl1pPr marL="0" indent="0" algn="ctr">
              <a:buNone/>
              <a:defRPr sz="1333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92" name="Text Placeholder 4">
            <a:extLst>
              <a:ext uri="{FF2B5EF4-FFF2-40B4-BE49-F238E27FC236}">
                <a16:creationId xmlns:a16="http://schemas.microsoft.com/office/drawing/2014/main" id="{E5C4BDA3-0DC2-4FF1-8335-37DE8780B63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418871" y="5661241"/>
            <a:ext cx="1052052" cy="364969"/>
          </a:xfrm>
        </p:spPr>
        <p:txBody>
          <a:bodyPr anchor="t" anchorCtr="0"/>
          <a:lstStyle>
            <a:lvl1pPr marL="0" indent="0" algn="ctr">
              <a:buNone/>
              <a:defRPr sz="1067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93" name="Text Placeholder 4">
            <a:extLst>
              <a:ext uri="{FF2B5EF4-FFF2-40B4-BE49-F238E27FC236}">
                <a16:creationId xmlns:a16="http://schemas.microsoft.com/office/drawing/2014/main" id="{667C31F9-9400-4AD5-B618-ACEB153E15AE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550810" y="5243601"/>
            <a:ext cx="1052052" cy="364969"/>
          </a:xfrm>
        </p:spPr>
        <p:txBody>
          <a:bodyPr lIns="0" tIns="0" rIns="0" bIns="0" anchor="b" anchorCtr="0"/>
          <a:lstStyle>
            <a:lvl1pPr marL="0" indent="0" algn="ctr">
              <a:buNone/>
              <a:defRPr sz="1333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94" name="Text Placeholder 4">
            <a:extLst>
              <a:ext uri="{FF2B5EF4-FFF2-40B4-BE49-F238E27FC236}">
                <a16:creationId xmlns:a16="http://schemas.microsoft.com/office/drawing/2014/main" id="{8F08286F-AD3B-40EB-83EB-4D88A2F77C17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9550810" y="5661241"/>
            <a:ext cx="1052052" cy="364969"/>
          </a:xfrm>
        </p:spPr>
        <p:txBody>
          <a:bodyPr anchor="t" anchorCtr="0"/>
          <a:lstStyle>
            <a:lvl1pPr marL="0" indent="0" algn="ctr">
              <a:buNone/>
              <a:defRPr sz="1067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6BD1A057-FD7A-4636-8A1A-BCFBBEF481C8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682749" y="5243601"/>
            <a:ext cx="1052052" cy="364969"/>
          </a:xfrm>
        </p:spPr>
        <p:txBody>
          <a:bodyPr lIns="0" tIns="0" rIns="0" bIns="0" anchor="b" anchorCtr="0"/>
          <a:lstStyle>
            <a:lvl1pPr marL="0" indent="0" algn="ctr">
              <a:buNone/>
              <a:defRPr sz="1333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96" name="Text Placeholder 4">
            <a:extLst>
              <a:ext uri="{FF2B5EF4-FFF2-40B4-BE49-F238E27FC236}">
                <a16:creationId xmlns:a16="http://schemas.microsoft.com/office/drawing/2014/main" id="{DAA59115-8F47-4FDF-9E38-E7F4C0107CE3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0682749" y="5661241"/>
            <a:ext cx="1052052" cy="364969"/>
          </a:xfrm>
        </p:spPr>
        <p:txBody>
          <a:bodyPr anchor="t" anchorCtr="0"/>
          <a:lstStyle>
            <a:lvl1pPr marL="0" indent="0" algn="ctr">
              <a:buNone/>
              <a:defRPr sz="1067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82768CAD-B0CA-4C56-956B-74805B905F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Organization/People Slide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A5DBE26-6274-4E4E-A951-2676ECB5FE25}"/>
              </a:ext>
            </a:extLst>
          </p:cNvPr>
          <p:cNvSpPr txBox="1"/>
          <p:nvPr/>
        </p:nvSpPr>
        <p:spPr>
          <a:xfrm>
            <a:off x="8948936" y="6454019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/>
              <a:t>NREL</a:t>
            </a:r>
            <a:r>
              <a:rPr lang="en-US" sz="1067" baseline="0" dirty="0"/>
              <a:t>    </a:t>
            </a:r>
            <a:r>
              <a:rPr lang="en-US" sz="1067" dirty="0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 dirty="0"/>
          </a:p>
        </p:txBody>
      </p:sp>
    </p:spTree>
    <p:extLst>
      <p:ext uri="{BB962C8B-B14F-4D97-AF65-F5344CB8AC3E}">
        <p14:creationId xmlns:p14="http://schemas.microsoft.com/office/powerpoint/2010/main" val="32742726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/Peop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1A529BD-0885-4573-99C8-4157FC9C40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5688" y="1758787"/>
            <a:ext cx="891275" cy="891275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33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06213BBD-3855-4B0B-8A84-51E9FC1372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07627" y="1758785"/>
            <a:ext cx="891275" cy="891275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33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67D606CB-34C0-401F-875B-BEEEDC0345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9565" y="1758784"/>
            <a:ext cx="891275" cy="891275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33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761B2D16-15AF-42DD-BA50-78E34CF626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1504" y="1758783"/>
            <a:ext cx="891275" cy="891275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33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22A3C1B0-1F07-463E-92DE-7FE5C13FEC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03443" y="1758781"/>
            <a:ext cx="891275" cy="891275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33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7847C206-E8D5-4795-A08D-E50DEA08FF0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35381" y="1758780"/>
            <a:ext cx="891275" cy="891275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33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6C1C3C0A-A4E2-4436-8A46-289CEC4F77E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367320" y="1758779"/>
            <a:ext cx="891275" cy="891275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33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BDF8D528-E9EA-4E35-8491-F6A9978912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499259" y="1758777"/>
            <a:ext cx="891275" cy="891275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33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21D1C5A0-CC5F-476B-B4BA-09FD03598BB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31197" y="1758776"/>
            <a:ext cx="891275" cy="891275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33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CA0A3023-3E60-4D2C-A931-CC328FE9FE1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763136" y="1758775"/>
            <a:ext cx="891275" cy="891275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33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224671-09ED-4FA8-983D-EAD721B0D10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5301" y="2726992"/>
            <a:ext cx="1052052" cy="364969"/>
          </a:xfrm>
        </p:spPr>
        <p:txBody>
          <a:bodyPr lIns="0" tIns="0" bIns="0" anchor="b" anchorCtr="0"/>
          <a:lstStyle>
            <a:lvl1pPr marL="0" indent="0" algn="ctr">
              <a:buNone/>
              <a:defRPr sz="1333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FF7F23A-1789-43BF-B20F-65A7ECB89F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5301" y="3144632"/>
            <a:ext cx="1052052" cy="364969"/>
          </a:xfrm>
        </p:spPr>
        <p:txBody>
          <a:bodyPr anchor="t" anchorCtr="0"/>
          <a:lstStyle>
            <a:lvl1pPr marL="0" indent="0" algn="ctr">
              <a:buNone/>
              <a:defRPr sz="1067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9C0580B-145C-42FD-AA24-171E95A5D6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27239" y="2726992"/>
            <a:ext cx="1052052" cy="364969"/>
          </a:xfrm>
        </p:spPr>
        <p:txBody>
          <a:bodyPr lIns="0" tIns="0" bIns="0" anchor="b" anchorCtr="0"/>
          <a:lstStyle>
            <a:lvl1pPr marL="0" indent="0" algn="ctr">
              <a:buNone/>
              <a:defRPr sz="1333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A792742-716F-429B-A7B2-985D160C97A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27239" y="3144632"/>
            <a:ext cx="1052052" cy="364969"/>
          </a:xfrm>
        </p:spPr>
        <p:txBody>
          <a:bodyPr anchor="t" anchorCtr="0"/>
          <a:lstStyle>
            <a:lvl1pPr marL="0" indent="0" algn="ctr">
              <a:buNone/>
              <a:defRPr sz="1067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D25B8AE-4C6F-454E-88CF-0FBA4D1E3C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59178" y="2726992"/>
            <a:ext cx="1052052" cy="364969"/>
          </a:xfrm>
        </p:spPr>
        <p:txBody>
          <a:bodyPr lIns="0" tIns="0" bIns="0" anchor="b" anchorCtr="0"/>
          <a:lstStyle>
            <a:lvl1pPr marL="0" indent="0" algn="ctr">
              <a:buNone/>
              <a:defRPr sz="1333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272C8DB5-CC3D-4211-BD80-67AF8CD8F87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59178" y="3144632"/>
            <a:ext cx="1052052" cy="364969"/>
          </a:xfrm>
        </p:spPr>
        <p:txBody>
          <a:bodyPr anchor="t" anchorCtr="0"/>
          <a:lstStyle>
            <a:lvl1pPr marL="0" indent="0" algn="ctr">
              <a:buNone/>
              <a:defRPr sz="1067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92D8796-494D-46E1-BB4E-702BA3AF11B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91117" y="2726992"/>
            <a:ext cx="1052052" cy="364969"/>
          </a:xfrm>
        </p:spPr>
        <p:txBody>
          <a:bodyPr lIns="0" tIns="0" bIns="0" anchor="b" anchorCtr="0"/>
          <a:lstStyle>
            <a:lvl1pPr marL="0" indent="0" algn="ctr">
              <a:buNone/>
              <a:defRPr sz="1333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CCB459A2-2E74-4103-9617-5F6B5F60CA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891117" y="3144632"/>
            <a:ext cx="1052052" cy="364969"/>
          </a:xfrm>
        </p:spPr>
        <p:txBody>
          <a:bodyPr anchor="t" anchorCtr="0"/>
          <a:lstStyle>
            <a:lvl1pPr marL="0" indent="0" algn="ctr">
              <a:buNone/>
              <a:defRPr sz="1067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0FEAE40C-B15B-406F-B301-2122D5E97B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23055" y="2726992"/>
            <a:ext cx="1052052" cy="364969"/>
          </a:xfrm>
        </p:spPr>
        <p:txBody>
          <a:bodyPr lIns="0" tIns="0" bIns="0" anchor="b" anchorCtr="0"/>
          <a:lstStyle>
            <a:lvl1pPr marL="0" indent="0" algn="ctr">
              <a:buNone/>
              <a:defRPr sz="1333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8734984E-F8D3-4C71-AE4B-7FCB18E02F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23055" y="3144632"/>
            <a:ext cx="1052052" cy="364969"/>
          </a:xfrm>
        </p:spPr>
        <p:txBody>
          <a:bodyPr anchor="t" anchorCtr="0"/>
          <a:lstStyle>
            <a:lvl1pPr marL="0" indent="0" algn="ctr">
              <a:buNone/>
              <a:defRPr sz="1067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79171E4-ECF2-4F6C-AF1D-338215896F8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54994" y="2726992"/>
            <a:ext cx="1052052" cy="364969"/>
          </a:xfrm>
        </p:spPr>
        <p:txBody>
          <a:bodyPr lIns="0" tIns="0" bIns="0" anchor="b" anchorCtr="0"/>
          <a:lstStyle>
            <a:lvl1pPr marL="0" indent="0" algn="ctr">
              <a:buNone/>
              <a:defRPr sz="1333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251809F2-386E-41F8-9724-BC4D70B0152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54994" y="3144632"/>
            <a:ext cx="1052052" cy="364969"/>
          </a:xfrm>
        </p:spPr>
        <p:txBody>
          <a:bodyPr anchor="t" anchorCtr="0"/>
          <a:lstStyle>
            <a:lvl1pPr marL="0" indent="0" algn="ctr">
              <a:buNone/>
              <a:defRPr sz="1067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95055070-C0E0-4AED-A9A4-78BE4ECD66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286933" y="2726992"/>
            <a:ext cx="1052052" cy="364969"/>
          </a:xfrm>
        </p:spPr>
        <p:txBody>
          <a:bodyPr lIns="0" tIns="0" bIns="0" anchor="b" anchorCtr="0"/>
          <a:lstStyle>
            <a:lvl1pPr marL="0" indent="0" algn="ctr">
              <a:buNone/>
              <a:defRPr sz="1333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C5032EB-34C8-4285-BB30-E7E2D0BB721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86933" y="3144632"/>
            <a:ext cx="1052052" cy="364969"/>
          </a:xfrm>
        </p:spPr>
        <p:txBody>
          <a:bodyPr anchor="t" anchorCtr="0"/>
          <a:lstStyle>
            <a:lvl1pPr marL="0" indent="0" algn="ctr">
              <a:buNone/>
              <a:defRPr sz="1067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FDC5A0C0-AA66-40BE-B5B4-DBA6456BB25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418871" y="2726992"/>
            <a:ext cx="1052052" cy="364969"/>
          </a:xfrm>
        </p:spPr>
        <p:txBody>
          <a:bodyPr lIns="0" tIns="0" bIns="0" anchor="b" anchorCtr="0"/>
          <a:lstStyle>
            <a:lvl1pPr marL="0" indent="0" algn="ctr">
              <a:buNone/>
              <a:defRPr sz="1333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82125138-D56F-49B0-9B8B-7D74BAD1FCA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18871" y="3144632"/>
            <a:ext cx="1052052" cy="364969"/>
          </a:xfrm>
        </p:spPr>
        <p:txBody>
          <a:bodyPr anchor="t" anchorCtr="0"/>
          <a:lstStyle>
            <a:lvl1pPr marL="0" indent="0" algn="ctr">
              <a:buNone/>
              <a:defRPr sz="1067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7AB0C0AB-3AF1-4A3A-B3D2-CF2E51B568C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550810" y="2726992"/>
            <a:ext cx="1052052" cy="364969"/>
          </a:xfrm>
        </p:spPr>
        <p:txBody>
          <a:bodyPr lIns="0" tIns="0" bIns="0" anchor="b" anchorCtr="0"/>
          <a:lstStyle>
            <a:lvl1pPr marL="0" indent="0" algn="ctr">
              <a:buNone/>
              <a:defRPr sz="1333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077718C7-54C4-4992-BA81-1584EEBDF79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50810" y="3144632"/>
            <a:ext cx="1052052" cy="364969"/>
          </a:xfrm>
        </p:spPr>
        <p:txBody>
          <a:bodyPr anchor="t" anchorCtr="0"/>
          <a:lstStyle>
            <a:lvl1pPr marL="0" indent="0" algn="ctr">
              <a:buNone/>
              <a:defRPr sz="1067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3D74D20D-C671-4447-B31D-667B7696D6D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682749" y="2726992"/>
            <a:ext cx="1052052" cy="364969"/>
          </a:xfrm>
        </p:spPr>
        <p:txBody>
          <a:bodyPr lIns="0" tIns="0" bIns="0" anchor="b" anchorCtr="0"/>
          <a:lstStyle>
            <a:lvl1pPr marL="0" indent="0" algn="ctr">
              <a:buNone/>
              <a:defRPr sz="1333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2C6140A0-C70B-40E0-B1BB-0E20C267AFF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682749" y="3144632"/>
            <a:ext cx="1052052" cy="364969"/>
          </a:xfrm>
        </p:spPr>
        <p:txBody>
          <a:bodyPr anchor="t" anchorCtr="0"/>
          <a:lstStyle>
            <a:lvl1pPr marL="0" indent="0" algn="ctr">
              <a:buNone/>
              <a:defRPr sz="1067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67" name="Picture Placeholder 5">
            <a:extLst>
              <a:ext uri="{FF2B5EF4-FFF2-40B4-BE49-F238E27FC236}">
                <a16:creationId xmlns:a16="http://schemas.microsoft.com/office/drawing/2014/main" id="{AFF61686-D651-41DC-80B3-15BC8C883188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575688" y="3910427"/>
            <a:ext cx="891275" cy="891275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33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8" name="Picture Placeholder 5">
            <a:extLst>
              <a:ext uri="{FF2B5EF4-FFF2-40B4-BE49-F238E27FC236}">
                <a16:creationId xmlns:a16="http://schemas.microsoft.com/office/drawing/2014/main" id="{45A17B8C-890F-4D15-B663-D63CB5DA7A2E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707627" y="3910425"/>
            <a:ext cx="891275" cy="891275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33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5">
            <a:extLst>
              <a:ext uri="{FF2B5EF4-FFF2-40B4-BE49-F238E27FC236}">
                <a16:creationId xmlns:a16="http://schemas.microsoft.com/office/drawing/2014/main" id="{B3B0BC5C-C645-4CC6-BDB7-28346D701A5C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2839565" y="3910424"/>
            <a:ext cx="891275" cy="891275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33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5">
            <a:extLst>
              <a:ext uri="{FF2B5EF4-FFF2-40B4-BE49-F238E27FC236}">
                <a16:creationId xmlns:a16="http://schemas.microsoft.com/office/drawing/2014/main" id="{80487772-0E40-4BFF-B691-18C353E4597C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3971504" y="3910423"/>
            <a:ext cx="891275" cy="891275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33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1" name="Picture Placeholder 5">
            <a:extLst>
              <a:ext uri="{FF2B5EF4-FFF2-40B4-BE49-F238E27FC236}">
                <a16:creationId xmlns:a16="http://schemas.microsoft.com/office/drawing/2014/main" id="{6F16B967-D687-4D64-86A3-7A63BEED5AB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5103443" y="3910421"/>
            <a:ext cx="891275" cy="891275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33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5">
            <a:extLst>
              <a:ext uri="{FF2B5EF4-FFF2-40B4-BE49-F238E27FC236}">
                <a16:creationId xmlns:a16="http://schemas.microsoft.com/office/drawing/2014/main" id="{D736DCBA-5A05-47F6-8FE4-54771D84718E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6235381" y="3910420"/>
            <a:ext cx="891275" cy="891275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33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3" name="Picture Placeholder 5">
            <a:extLst>
              <a:ext uri="{FF2B5EF4-FFF2-40B4-BE49-F238E27FC236}">
                <a16:creationId xmlns:a16="http://schemas.microsoft.com/office/drawing/2014/main" id="{A0150D37-1D94-4043-B18E-9F85DAB9087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367320" y="3910419"/>
            <a:ext cx="891275" cy="891275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33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4" name="Picture Placeholder 5">
            <a:extLst>
              <a:ext uri="{FF2B5EF4-FFF2-40B4-BE49-F238E27FC236}">
                <a16:creationId xmlns:a16="http://schemas.microsoft.com/office/drawing/2014/main" id="{8BA10313-44BD-4478-B928-0C2D33EF65E6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8499259" y="3910417"/>
            <a:ext cx="891275" cy="891275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33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5" name="Picture Placeholder 5">
            <a:extLst>
              <a:ext uri="{FF2B5EF4-FFF2-40B4-BE49-F238E27FC236}">
                <a16:creationId xmlns:a16="http://schemas.microsoft.com/office/drawing/2014/main" id="{734ABE7A-035E-4AB1-96EC-5616F3F3A57C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631197" y="3910416"/>
            <a:ext cx="891275" cy="891275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33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6" name="Picture Placeholder 5">
            <a:extLst>
              <a:ext uri="{FF2B5EF4-FFF2-40B4-BE49-F238E27FC236}">
                <a16:creationId xmlns:a16="http://schemas.microsoft.com/office/drawing/2014/main" id="{61ECE862-920A-4ED4-A64D-25D8554CFB12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0763136" y="3910415"/>
            <a:ext cx="891275" cy="891275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33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7" name="Text Placeholder 4">
            <a:extLst>
              <a:ext uri="{FF2B5EF4-FFF2-40B4-BE49-F238E27FC236}">
                <a16:creationId xmlns:a16="http://schemas.microsoft.com/office/drawing/2014/main" id="{5AD73573-9F8F-43AE-8A47-27A4EA66244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95301" y="4878632"/>
            <a:ext cx="1052052" cy="364969"/>
          </a:xfrm>
        </p:spPr>
        <p:txBody>
          <a:bodyPr lIns="0" tIns="0" rIns="0" bIns="0" anchor="b" anchorCtr="0"/>
          <a:lstStyle>
            <a:lvl1pPr marL="0" indent="0" algn="ctr">
              <a:buNone/>
              <a:defRPr sz="1333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78" name="Text Placeholder 4">
            <a:extLst>
              <a:ext uri="{FF2B5EF4-FFF2-40B4-BE49-F238E27FC236}">
                <a16:creationId xmlns:a16="http://schemas.microsoft.com/office/drawing/2014/main" id="{FD1D8420-9732-43E4-A647-55365C8BB9D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95301" y="5296272"/>
            <a:ext cx="1052052" cy="364969"/>
          </a:xfrm>
        </p:spPr>
        <p:txBody>
          <a:bodyPr anchor="t" anchorCtr="0"/>
          <a:lstStyle>
            <a:lvl1pPr marL="0" indent="0" algn="ctr">
              <a:buNone/>
              <a:defRPr sz="1067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79" name="Text Placeholder 4">
            <a:extLst>
              <a:ext uri="{FF2B5EF4-FFF2-40B4-BE49-F238E27FC236}">
                <a16:creationId xmlns:a16="http://schemas.microsoft.com/office/drawing/2014/main" id="{CDB4A538-90E4-45C0-88A1-BF42454ADA8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627239" y="4878632"/>
            <a:ext cx="1052052" cy="364969"/>
          </a:xfrm>
        </p:spPr>
        <p:txBody>
          <a:bodyPr lIns="0" tIns="0" rIns="0" bIns="0" anchor="b" anchorCtr="0"/>
          <a:lstStyle>
            <a:lvl1pPr marL="0" indent="0" algn="ctr">
              <a:buNone/>
              <a:defRPr sz="1333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80" name="Text Placeholder 4">
            <a:extLst>
              <a:ext uri="{FF2B5EF4-FFF2-40B4-BE49-F238E27FC236}">
                <a16:creationId xmlns:a16="http://schemas.microsoft.com/office/drawing/2014/main" id="{871C4BA4-F38B-4357-B376-0D9AE045C18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627239" y="5296272"/>
            <a:ext cx="1052052" cy="364969"/>
          </a:xfrm>
        </p:spPr>
        <p:txBody>
          <a:bodyPr anchor="t" anchorCtr="0"/>
          <a:lstStyle>
            <a:lvl1pPr marL="0" indent="0" algn="ctr">
              <a:buNone/>
              <a:defRPr sz="1067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81" name="Text Placeholder 4">
            <a:extLst>
              <a:ext uri="{FF2B5EF4-FFF2-40B4-BE49-F238E27FC236}">
                <a16:creationId xmlns:a16="http://schemas.microsoft.com/office/drawing/2014/main" id="{1BB91304-BA43-4644-936D-E483439E9056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759178" y="4878632"/>
            <a:ext cx="1052052" cy="364969"/>
          </a:xfrm>
        </p:spPr>
        <p:txBody>
          <a:bodyPr lIns="0" tIns="0" rIns="0" bIns="0" anchor="b" anchorCtr="0"/>
          <a:lstStyle>
            <a:lvl1pPr marL="0" indent="0" algn="ctr">
              <a:buNone/>
              <a:defRPr sz="1333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82" name="Text Placeholder 4">
            <a:extLst>
              <a:ext uri="{FF2B5EF4-FFF2-40B4-BE49-F238E27FC236}">
                <a16:creationId xmlns:a16="http://schemas.microsoft.com/office/drawing/2014/main" id="{4D2B37AE-57BE-4850-A568-3B81DC5AE4D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2759178" y="5296272"/>
            <a:ext cx="1052052" cy="364969"/>
          </a:xfrm>
        </p:spPr>
        <p:txBody>
          <a:bodyPr anchor="t" anchorCtr="0"/>
          <a:lstStyle>
            <a:lvl1pPr marL="0" indent="0" algn="ctr">
              <a:buNone/>
              <a:defRPr sz="1067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83" name="Text Placeholder 4">
            <a:extLst>
              <a:ext uri="{FF2B5EF4-FFF2-40B4-BE49-F238E27FC236}">
                <a16:creationId xmlns:a16="http://schemas.microsoft.com/office/drawing/2014/main" id="{4C580F9B-9071-44D6-85C2-8FB9C1D1325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891117" y="4878632"/>
            <a:ext cx="1052052" cy="364969"/>
          </a:xfrm>
        </p:spPr>
        <p:txBody>
          <a:bodyPr lIns="0" tIns="0" rIns="0" bIns="0" anchor="b" anchorCtr="0"/>
          <a:lstStyle>
            <a:lvl1pPr marL="0" indent="0" algn="ctr">
              <a:buNone/>
              <a:defRPr sz="1333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84" name="Text Placeholder 4">
            <a:extLst>
              <a:ext uri="{FF2B5EF4-FFF2-40B4-BE49-F238E27FC236}">
                <a16:creationId xmlns:a16="http://schemas.microsoft.com/office/drawing/2014/main" id="{672476A3-2700-4105-8E7A-4E5712FD0CD9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91117" y="5296272"/>
            <a:ext cx="1052052" cy="364969"/>
          </a:xfrm>
        </p:spPr>
        <p:txBody>
          <a:bodyPr anchor="t" anchorCtr="0"/>
          <a:lstStyle>
            <a:lvl1pPr marL="0" indent="0" algn="ctr">
              <a:buNone/>
              <a:defRPr sz="1067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85" name="Text Placeholder 4">
            <a:extLst>
              <a:ext uri="{FF2B5EF4-FFF2-40B4-BE49-F238E27FC236}">
                <a16:creationId xmlns:a16="http://schemas.microsoft.com/office/drawing/2014/main" id="{A4BE42C6-FFC9-4DDE-9412-F66D55630CA6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023055" y="4878632"/>
            <a:ext cx="1052052" cy="364969"/>
          </a:xfrm>
        </p:spPr>
        <p:txBody>
          <a:bodyPr lIns="0" tIns="0" rIns="0" bIns="0" anchor="b" anchorCtr="0"/>
          <a:lstStyle>
            <a:lvl1pPr marL="0" indent="0" algn="ctr">
              <a:buNone/>
              <a:defRPr sz="1333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86" name="Text Placeholder 4">
            <a:extLst>
              <a:ext uri="{FF2B5EF4-FFF2-40B4-BE49-F238E27FC236}">
                <a16:creationId xmlns:a16="http://schemas.microsoft.com/office/drawing/2014/main" id="{95A868D2-8BE5-483D-997D-3D1448609BCB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023055" y="5296272"/>
            <a:ext cx="1052052" cy="364969"/>
          </a:xfrm>
        </p:spPr>
        <p:txBody>
          <a:bodyPr anchor="t" anchorCtr="0"/>
          <a:lstStyle>
            <a:lvl1pPr marL="0" indent="0" algn="ctr">
              <a:buNone/>
              <a:defRPr sz="1067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87" name="Text Placeholder 4">
            <a:extLst>
              <a:ext uri="{FF2B5EF4-FFF2-40B4-BE49-F238E27FC236}">
                <a16:creationId xmlns:a16="http://schemas.microsoft.com/office/drawing/2014/main" id="{0F0D0101-1FF2-40B3-B55B-03C7AFE53436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154994" y="4878632"/>
            <a:ext cx="1052052" cy="364969"/>
          </a:xfrm>
        </p:spPr>
        <p:txBody>
          <a:bodyPr lIns="0" tIns="0" rIns="0" bIns="0" anchor="b" anchorCtr="0"/>
          <a:lstStyle>
            <a:lvl1pPr marL="0" indent="0" algn="ctr">
              <a:buNone/>
              <a:defRPr sz="1333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88" name="Text Placeholder 4">
            <a:extLst>
              <a:ext uri="{FF2B5EF4-FFF2-40B4-BE49-F238E27FC236}">
                <a16:creationId xmlns:a16="http://schemas.microsoft.com/office/drawing/2014/main" id="{2838039E-47F9-4CDB-ADD3-D89B88AE26C3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54994" y="5296272"/>
            <a:ext cx="1052052" cy="364969"/>
          </a:xfrm>
        </p:spPr>
        <p:txBody>
          <a:bodyPr anchor="t" anchorCtr="0"/>
          <a:lstStyle>
            <a:lvl1pPr marL="0" indent="0" algn="ctr">
              <a:buNone/>
              <a:defRPr sz="1067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89" name="Text Placeholder 4">
            <a:extLst>
              <a:ext uri="{FF2B5EF4-FFF2-40B4-BE49-F238E27FC236}">
                <a16:creationId xmlns:a16="http://schemas.microsoft.com/office/drawing/2014/main" id="{8C6019B0-EF3F-4235-BB75-0321019C9977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7286933" y="4878632"/>
            <a:ext cx="1052052" cy="364969"/>
          </a:xfrm>
        </p:spPr>
        <p:txBody>
          <a:bodyPr lIns="0" tIns="0" rIns="0" bIns="0" anchor="b" anchorCtr="0"/>
          <a:lstStyle>
            <a:lvl1pPr marL="0" indent="0" algn="ctr">
              <a:buNone/>
              <a:defRPr sz="1333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90" name="Text Placeholder 4">
            <a:extLst>
              <a:ext uri="{FF2B5EF4-FFF2-40B4-BE49-F238E27FC236}">
                <a16:creationId xmlns:a16="http://schemas.microsoft.com/office/drawing/2014/main" id="{8509B39E-02B1-4A98-9349-46576A123CE3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7286933" y="5296272"/>
            <a:ext cx="1052052" cy="364969"/>
          </a:xfrm>
        </p:spPr>
        <p:txBody>
          <a:bodyPr anchor="t" anchorCtr="0"/>
          <a:lstStyle>
            <a:lvl1pPr marL="0" indent="0" algn="ctr">
              <a:buNone/>
              <a:defRPr sz="1067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91" name="Text Placeholder 4">
            <a:extLst>
              <a:ext uri="{FF2B5EF4-FFF2-40B4-BE49-F238E27FC236}">
                <a16:creationId xmlns:a16="http://schemas.microsoft.com/office/drawing/2014/main" id="{70091A78-D184-454C-8DA3-A6DC30A485B2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418871" y="4878632"/>
            <a:ext cx="1052052" cy="364969"/>
          </a:xfrm>
        </p:spPr>
        <p:txBody>
          <a:bodyPr lIns="0" tIns="0" rIns="0" bIns="0" anchor="b" anchorCtr="0"/>
          <a:lstStyle>
            <a:lvl1pPr marL="0" indent="0" algn="ctr">
              <a:buNone/>
              <a:defRPr sz="1333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92" name="Text Placeholder 4">
            <a:extLst>
              <a:ext uri="{FF2B5EF4-FFF2-40B4-BE49-F238E27FC236}">
                <a16:creationId xmlns:a16="http://schemas.microsoft.com/office/drawing/2014/main" id="{E5C4BDA3-0DC2-4FF1-8335-37DE8780B63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418871" y="5296272"/>
            <a:ext cx="1052052" cy="364969"/>
          </a:xfrm>
        </p:spPr>
        <p:txBody>
          <a:bodyPr anchor="t" anchorCtr="0"/>
          <a:lstStyle>
            <a:lvl1pPr marL="0" indent="0" algn="ctr">
              <a:buNone/>
              <a:defRPr sz="1067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93" name="Text Placeholder 4">
            <a:extLst>
              <a:ext uri="{FF2B5EF4-FFF2-40B4-BE49-F238E27FC236}">
                <a16:creationId xmlns:a16="http://schemas.microsoft.com/office/drawing/2014/main" id="{667C31F9-9400-4AD5-B618-ACEB153E15AE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550810" y="4878632"/>
            <a:ext cx="1052052" cy="364969"/>
          </a:xfrm>
        </p:spPr>
        <p:txBody>
          <a:bodyPr lIns="0" tIns="0" rIns="0" bIns="0" anchor="b" anchorCtr="0"/>
          <a:lstStyle>
            <a:lvl1pPr marL="0" indent="0" algn="ctr">
              <a:buNone/>
              <a:defRPr sz="1333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94" name="Text Placeholder 4">
            <a:extLst>
              <a:ext uri="{FF2B5EF4-FFF2-40B4-BE49-F238E27FC236}">
                <a16:creationId xmlns:a16="http://schemas.microsoft.com/office/drawing/2014/main" id="{8F08286F-AD3B-40EB-83EB-4D88A2F77C17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9550810" y="5296272"/>
            <a:ext cx="1052052" cy="364969"/>
          </a:xfrm>
        </p:spPr>
        <p:txBody>
          <a:bodyPr anchor="t" anchorCtr="0"/>
          <a:lstStyle>
            <a:lvl1pPr marL="0" indent="0" algn="ctr">
              <a:buNone/>
              <a:defRPr sz="1067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6BD1A057-FD7A-4636-8A1A-BCFBBEF481C8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682749" y="4878632"/>
            <a:ext cx="1052052" cy="364969"/>
          </a:xfrm>
        </p:spPr>
        <p:txBody>
          <a:bodyPr lIns="0" tIns="0" rIns="0" bIns="0" anchor="b" anchorCtr="0"/>
          <a:lstStyle>
            <a:lvl1pPr marL="0" indent="0" algn="ctr">
              <a:buNone/>
              <a:defRPr sz="1333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96" name="Text Placeholder 4">
            <a:extLst>
              <a:ext uri="{FF2B5EF4-FFF2-40B4-BE49-F238E27FC236}">
                <a16:creationId xmlns:a16="http://schemas.microsoft.com/office/drawing/2014/main" id="{DAA59115-8F47-4FDF-9E38-E7F4C0107CE3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0682749" y="5296272"/>
            <a:ext cx="1052052" cy="364969"/>
          </a:xfrm>
        </p:spPr>
        <p:txBody>
          <a:bodyPr anchor="t" anchorCtr="0"/>
          <a:lstStyle>
            <a:lvl1pPr marL="0" indent="0" algn="ctr">
              <a:buNone/>
              <a:defRPr sz="1067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64" name="Title 3">
            <a:extLst>
              <a:ext uri="{FF2B5EF4-FFF2-40B4-BE49-F238E27FC236}">
                <a16:creationId xmlns:a16="http://schemas.microsoft.com/office/drawing/2014/main" id="{A055FDD0-30F9-4581-A9CE-0EDD56F86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" y="1"/>
            <a:ext cx="10982476" cy="1035352"/>
          </a:xfrm>
        </p:spPr>
        <p:txBody>
          <a:bodyPr/>
          <a:lstStyle/>
          <a:p>
            <a:r>
              <a:rPr lang="en-US" dirty="0"/>
              <a:t>Organization/People Slide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07D449-21E7-4862-8552-4C9D4D99C290}"/>
              </a:ext>
            </a:extLst>
          </p:cNvPr>
          <p:cNvSpPr txBox="1"/>
          <p:nvPr/>
        </p:nvSpPr>
        <p:spPr>
          <a:xfrm>
            <a:off x="8948936" y="6454019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/>
              <a:t>NREL</a:t>
            </a:r>
            <a:r>
              <a:rPr lang="en-US" sz="1067" baseline="0" dirty="0"/>
              <a:t>    </a:t>
            </a:r>
            <a:r>
              <a:rPr lang="en-US" sz="1067" dirty="0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 dirty="0"/>
          </a:p>
        </p:txBody>
      </p:sp>
    </p:spTree>
    <p:extLst>
      <p:ext uri="{BB962C8B-B14F-4D97-AF65-F5344CB8AC3E}">
        <p14:creationId xmlns:p14="http://schemas.microsoft.com/office/powerpoint/2010/main" val="20132468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C Slide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"/>
            <a:ext cx="4286552" cy="160020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311549" y="1849598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rgbClr val="333333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1311549" y="2369027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311549" y="2488710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rgbClr val="333333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1311549" y="3008139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311549" y="3134786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rgbClr val="333333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1311549" y="3654215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1311549" y="3782197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rgbClr val="333333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1311549" y="4301627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1311549" y="4437910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rgbClr val="333333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1311549" y="4957339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311549" y="5085322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rgbClr val="333333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7" name="Straight Connector 56"/>
          <p:cNvCxnSpPr/>
          <p:nvPr/>
        </p:nvCxnSpPr>
        <p:spPr>
          <a:xfrm>
            <a:off x="1311549" y="5604751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311549" y="5732732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rgbClr val="333333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60" name="Straight Connector 59"/>
          <p:cNvCxnSpPr/>
          <p:nvPr/>
        </p:nvCxnSpPr>
        <p:spPr>
          <a:xfrm>
            <a:off x="1311549" y="6252161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7146A4F-6A3F-EF4B-929E-5836F6BDE5E3}"/>
              </a:ext>
            </a:extLst>
          </p:cNvPr>
          <p:cNvSpPr/>
          <p:nvPr/>
        </p:nvSpPr>
        <p:spPr>
          <a:xfrm>
            <a:off x="624418" y="1854282"/>
            <a:ext cx="575431" cy="51942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9E3358-3387-0344-A4E5-7F543009BFF7}"/>
              </a:ext>
            </a:extLst>
          </p:cNvPr>
          <p:cNvSpPr/>
          <p:nvPr/>
        </p:nvSpPr>
        <p:spPr>
          <a:xfrm>
            <a:off x="624418" y="2491846"/>
            <a:ext cx="575431" cy="51942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86C688-264C-8644-BF91-47516BE962DC}"/>
              </a:ext>
            </a:extLst>
          </p:cNvPr>
          <p:cNvSpPr/>
          <p:nvPr/>
        </p:nvSpPr>
        <p:spPr>
          <a:xfrm>
            <a:off x="624418" y="3129408"/>
            <a:ext cx="575431" cy="51942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A01238-AB3B-E34F-9AEA-F4E521E46353}"/>
              </a:ext>
            </a:extLst>
          </p:cNvPr>
          <p:cNvSpPr/>
          <p:nvPr/>
        </p:nvSpPr>
        <p:spPr>
          <a:xfrm>
            <a:off x="624418" y="3766972"/>
            <a:ext cx="575431" cy="51942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964A093-D04E-9548-A592-9ADBD095FB82}"/>
              </a:ext>
            </a:extLst>
          </p:cNvPr>
          <p:cNvSpPr/>
          <p:nvPr/>
        </p:nvSpPr>
        <p:spPr>
          <a:xfrm>
            <a:off x="624418" y="4426906"/>
            <a:ext cx="575431" cy="51942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FAEEF9-51BD-7547-9D28-C4D1709E8B36}"/>
              </a:ext>
            </a:extLst>
          </p:cNvPr>
          <p:cNvSpPr/>
          <p:nvPr/>
        </p:nvSpPr>
        <p:spPr>
          <a:xfrm>
            <a:off x="624418" y="5075655"/>
            <a:ext cx="575431" cy="51942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B5306E0-61DD-104F-93DD-9C840B7CDCA6}"/>
              </a:ext>
            </a:extLst>
          </p:cNvPr>
          <p:cNvSpPr/>
          <p:nvPr/>
        </p:nvSpPr>
        <p:spPr>
          <a:xfrm>
            <a:off x="624418" y="5713218"/>
            <a:ext cx="575431" cy="51942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01D90C-01F0-443E-9114-E80E1AE2D37C}"/>
              </a:ext>
            </a:extLst>
          </p:cNvPr>
          <p:cNvSpPr txBox="1"/>
          <p:nvPr/>
        </p:nvSpPr>
        <p:spPr>
          <a:xfrm>
            <a:off x="8948936" y="6454019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/>
              <a:t>NREL</a:t>
            </a:r>
            <a:r>
              <a:rPr lang="en-US" sz="1067" baseline="0" dirty="0"/>
              <a:t>    </a:t>
            </a:r>
            <a:r>
              <a:rPr lang="en-US" sz="1067" dirty="0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 dirty="0"/>
          </a:p>
        </p:txBody>
      </p:sp>
    </p:spTree>
    <p:extLst>
      <p:ext uri="{BB962C8B-B14F-4D97-AF65-F5344CB8AC3E}">
        <p14:creationId xmlns:p14="http://schemas.microsoft.com/office/powerpoint/2010/main" val="24303056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OC Slide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"/>
            <a:ext cx="4286552" cy="160020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311549" y="1849598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rgbClr val="333333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1311549" y="2369027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311549" y="2488710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 dirty="0"/>
              <a:t>Section Name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1311549" y="3008139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311549" y="3134786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1311549" y="3654215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1311549" y="3782197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1311549" y="4301627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1311549" y="4437910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1311549" y="4957339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311549" y="5085322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7" name="Straight Connector 56"/>
          <p:cNvCxnSpPr/>
          <p:nvPr/>
        </p:nvCxnSpPr>
        <p:spPr>
          <a:xfrm>
            <a:off x="1311549" y="5604751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311549" y="5732732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60" name="Straight Connector 59"/>
          <p:cNvCxnSpPr/>
          <p:nvPr/>
        </p:nvCxnSpPr>
        <p:spPr>
          <a:xfrm>
            <a:off x="1311549" y="6252161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7146A4F-6A3F-EF4B-929E-5836F6BDE5E3}"/>
              </a:ext>
            </a:extLst>
          </p:cNvPr>
          <p:cNvSpPr/>
          <p:nvPr/>
        </p:nvSpPr>
        <p:spPr>
          <a:xfrm>
            <a:off x="624418" y="1854282"/>
            <a:ext cx="575431" cy="51942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9E3358-3387-0344-A4E5-7F543009BFF7}"/>
              </a:ext>
            </a:extLst>
          </p:cNvPr>
          <p:cNvSpPr/>
          <p:nvPr/>
        </p:nvSpPr>
        <p:spPr>
          <a:xfrm>
            <a:off x="624418" y="2491846"/>
            <a:ext cx="575431" cy="5194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86C688-264C-8644-BF91-47516BE962DC}"/>
              </a:ext>
            </a:extLst>
          </p:cNvPr>
          <p:cNvSpPr/>
          <p:nvPr/>
        </p:nvSpPr>
        <p:spPr>
          <a:xfrm>
            <a:off x="624418" y="3129408"/>
            <a:ext cx="575431" cy="5194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A01238-AB3B-E34F-9AEA-F4E521E46353}"/>
              </a:ext>
            </a:extLst>
          </p:cNvPr>
          <p:cNvSpPr/>
          <p:nvPr/>
        </p:nvSpPr>
        <p:spPr>
          <a:xfrm>
            <a:off x="624418" y="3766972"/>
            <a:ext cx="575431" cy="5194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964A093-D04E-9548-A592-9ADBD095FB82}"/>
              </a:ext>
            </a:extLst>
          </p:cNvPr>
          <p:cNvSpPr/>
          <p:nvPr/>
        </p:nvSpPr>
        <p:spPr>
          <a:xfrm>
            <a:off x="624418" y="4426906"/>
            <a:ext cx="575431" cy="5194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FAEEF9-51BD-7547-9D28-C4D1709E8B36}"/>
              </a:ext>
            </a:extLst>
          </p:cNvPr>
          <p:cNvSpPr/>
          <p:nvPr/>
        </p:nvSpPr>
        <p:spPr>
          <a:xfrm>
            <a:off x="624418" y="5075655"/>
            <a:ext cx="575431" cy="5194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B5306E0-61DD-104F-93DD-9C840B7CDCA6}"/>
              </a:ext>
            </a:extLst>
          </p:cNvPr>
          <p:cNvSpPr/>
          <p:nvPr/>
        </p:nvSpPr>
        <p:spPr>
          <a:xfrm>
            <a:off x="624418" y="5713218"/>
            <a:ext cx="575431" cy="5194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AA4BBDF-ECBF-4F49-A602-AB6ED6BACDA6}"/>
              </a:ext>
            </a:extLst>
          </p:cNvPr>
          <p:cNvSpPr txBox="1"/>
          <p:nvPr/>
        </p:nvSpPr>
        <p:spPr>
          <a:xfrm>
            <a:off x="8948936" y="6454019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/>
              <a:t>NREL</a:t>
            </a:r>
            <a:r>
              <a:rPr lang="en-US" sz="1067" baseline="0" dirty="0"/>
              <a:t>    </a:t>
            </a:r>
            <a:r>
              <a:rPr lang="en-US" sz="1067" dirty="0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 dirty="0"/>
          </a:p>
        </p:txBody>
      </p:sp>
    </p:spTree>
    <p:extLst>
      <p:ext uri="{BB962C8B-B14F-4D97-AF65-F5344CB8AC3E}">
        <p14:creationId xmlns:p14="http://schemas.microsoft.com/office/powerpoint/2010/main" val="15269300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OC Slide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"/>
            <a:ext cx="4286552" cy="160020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311549" y="1849598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 dirty="0"/>
              <a:t>Section Name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1311549" y="2369027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311549" y="2488710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rgbClr val="333333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1311549" y="3008139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311549" y="3134786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1311549" y="3654215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1311549" y="3782197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1311549" y="4301627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1311549" y="4437910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1311549" y="4957339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311549" y="5085322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7" name="Straight Connector 56"/>
          <p:cNvCxnSpPr/>
          <p:nvPr/>
        </p:nvCxnSpPr>
        <p:spPr>
          <a:xfrm>
            <a:off x="1311549" y="5604751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311549" y="5732732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60" name="Straight Connector 59"/>
          <p:cNvCxnSpPr/>
          <p:nvPr/>
        </p:nvCxnSpPr>
        <p:spPr>
          <a:xfrm>
            <a:off x="1311549" y="6252161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7146A4F-6A3F-EF4B-929E-5836F6BDE5E3}"/>
              </a:ext>
            </a:extLst>
          </p:cNvPr>
          <p:cNvSpPr/>
          <p:nvPr/>
        </p:nvSpPr>
        <p:spPr>
          <a:xfrm>
            <a:off x="624418" y="1854282"/>
            <a:ext cx="575431" cy="5194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9E3358-3387-0344-A4E5-7F543009BFF7}"/>
              </a:ext>
            </a:extLst>
          </p:cNvPr>
          <p:cNvSpPr/>
          <p:nvPr/>
        </p:nvSpPr>
        <p:spPr>
          <a:xfrm>
            <a:off x="624418" y="2491846"/>
            <a:ext cx="575431" cy="51942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86C688-264C-8644-BF91-47516BE962DC}"/>
              </a:ext>
            </a:extLst>
          </p:cNvPr>
          <p:cNvSpPr/>
          <p:nvPr/>
        </p:nvSpPr>
        <p:spPr>
          <a:xfrm>
            <a:off x="624418" y="3129408"/>
            <a:ext cx="575431" cy="5194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A01238-AB3B-E34F-9AEA-F4E521E46353}"/>
              </a:ext>
            </a:extLst>
          </p:cNvPr>
          <p:cNvSpPr/>
          <p:nvPr/>
        </p:nvSpPr>
        <p:spPr>
          <a:xfrm>
            <a:off x="624418" y="3766972"/>
            <a:ext cx="575431" cy="5194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964A093-D04E-9548-A592-9ADBD095FB82}"/>
              </a:ext>
            </a:extLst>
          </p:cNvPr>
          <p:cNvSpPr/>
          <p:nvPr/>
        </p:nvSpPr>
        <p:spPr>
          <a:xfrm>
            <a:off x="624418" y="4426906"/>
            <a:ext cx="575431" cy="5194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FAEEF9-51BD-7547-9D28-C4D1709E8B36}"/>
              </a:ext>
            </a:extLst>
          </p:cNvPr>
          <p:cNvSpPr/>
          <p:nvPr/>
        </p:nvSpPr>
        <p:spPr>
          <a:xfrm>
            <a:off x="624418" y="5075655"/>
            <a:ext cx="575431" cy="5194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B5306E0-61DD-104F-93DD-9C840B7CDCA6}"/>
              </a:ext>
            </a:extLst>
          </p:cNvPr>
          <p:cNvSpPr/>
          <p:nvPr/>
        </p:nvSpPr>
        <p:spPr>
          <a:xfrm>
            <a:off x="624418" y="5713218"/>
            <a:ext cx="575431" cy="5194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EF2436-A4AE-48D1-B685-43389517E473}"/>
              </a:ext>
            </a:extLst>
          </p:cNvPr>
          <p:cNvSpPr txBox="1"/>
          <p:nvPr/>
        </p:nvSpPr>
        <p:spPr>
          <a:xfrm>
            <a:off x="8948936" y="6454019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/>
              <a:t>NREL</a:t>
            </a:r>
            <a:r>
              <a:rPr lang="en-US" sz="1067" baseline="0" dirty="0"/>
              <a:t>    </a:t>
            </a:r>
            <a:r>
              <a:rPr lang="en-US" sz="1067" dirty="0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 dirty="0"/>
          </a:p>
        </p:txBody>
      </p:sp>
    </p:spTree>
    <p:extLst>
      <p:ext uri="{BB962C8B-B14F-4D97-AF65-F5344CB8AC3E}">
        <p14:creationId xmlns:p14="http://schemas.microsoft.com/office/powerpoint/2010/main" val="28261050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OC Slide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"/>
            <a:ext cx="4286552" cy="160020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311549" y="1849598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 dirty="0"/>
              <a:t>Section Name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1311549" y="2369027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311549" y="2488710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1311549" y="3008139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311549" y="3134786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rgbClr val="333333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1311549" y="3654215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1311549" y="3782197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1311549" y="4301627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1311549" y="4437910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1311549" y="4957339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311549" y="5085322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7" name="Straight Connector 56"/>
          <p:cNvCxnSpPr/>
          <p:nvPr/>
        </p:nvCxnSpPr>
        <p:spPr>
          <a:xfrm>
            <a:off x="1311549" y="5604751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311549" y="5732732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60" name="Straight Connector 59"/>
          <p:cNvCxnSpPr/>
          <p:nvPr/>
        </p:nvCxnSpPr>
        <p:spPr>
          <a:xfrm>
            <a:off x="1311549" y="6252161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7146A4F-6A3F-EF4B-929E-5836F6BDE5E3}"/>
              </a:ext>
            </a:extLst>
          </p:cNvPr>
          <p:cNvSpPr/>
          <p:nvPr/>
        </p:nvSpPr>
        <p:spPr>
          <a:xfrm>
            <a:off x="624418" y="1854282"/>
            <a:ext cx="575431" cy="5194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9E3358-3387-0344-A4E5-7F543009BFF7}"/>
              </a:ext>
            </a:extLst>
          </p:cNvPr>
          <p:cNvSpPr/>
          <p:nvPr/>
        </p:nvSpPr>
        <p:spPr>
          <a:xfrm>
            <a:off x="624418" y="2491846"/>
            <a:ext cx="575431" cy="5194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86C688-264C-8644-BF91-47516BE962DC}"/>
              </a:ext>
            </a:extLst>
          </p:cNvPr>
          <p:cNvSpPr/>
          <p:nvPr/>
        </p:nvSpPr>
        <p:spPr>
          <a:xfrm>
            <a:off x="624418" y="3129408"/>
            <a:ext cx="575431" cy="51942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A01238-AB3B-E34F-9AEA-F4E521E46353}"/>
              </a:ext>
            </a:extLst>
          </p:cNvPr>
          <p:cNvSpPr/>
          <p:nvPr/>
        </p:nvSpPr>
        <p:spPr>
          <a:xfrm>
            <a:off x="624418" y="3766972"/>
            <a:ext cx="575431" cy="5194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964A093-D04E-9548-A592-9ADBD095FB82}"/>
              </a:ext>
            </a:extLst>
          </p:cNvPr>
          <p:cNvSpPr/>
          <p:nvPr/>
        </p:nvSpPr>
        <p:spPr>
          <a:xfrm>
            <a:off x="624418" y="4426906"/>
            <a:ext cx="575431" cy="5194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FAEEF9-51BD-7547-9D28-C4D1709E8B36}"/>
              </a:ext>
            </a:extLst>
          </p:cNvPr>
          <p:cNvSpPr/>
          <p:nvPr/>
        </p:nvSpPr>
        <p:spPr>
          <a:xfrm>
            <a:off x="624418" y="5075655"/>
            <a:ext cx="575431" cy="5194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B5306E0-61DD-104F-93DD-9C840B7CDCA6}"/>
              </a:ext>
            </a:extLst>
          </p:cNvPr>
          <p:cNvSpPr/>
          <p:nvPr/>
        </p:nvSpPr>
        <p:spPr>
          <a:xfrm>
            <a:off x="624418" y="5713218"/>
            <a:ext cx="575431" cy="5194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472166-AF64-4F22-88D8-2C1C45D69B8D}"/>
              </a:ext>
            </a:extLst>
          </p:cNvPr>
          <p:cNvSpPr txBox="1"/>
          <p:nvPr/>
        </p:nvSpPr>
        <p:spPr>
          <a:xfrm>
            <a:off x="8948936" y="6454019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/>
              <a:t>NREL</a:t>
            </a:r>
            <a:r>
              <a:rPr lang="en-US" sz="1067" baseline="0" dirty="0"/>
              <a:t>    </a:t>
            </a:r>
            <a:r>
              <a:rPr lang="en-US" sz="1067" dirty="0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 dirty="0"/>
          </a:p>
        </p:txBody>
      </p:sp>
    </p:spTree>
    <p:extLst>
      <p:ext uri="{BB962C8B-B14F-4D97-AF65-F5344CB8AC3E}">
        <p14:creationId xmlns:p14="http://schemas.microsoft.com/office/powerpoint/2010/main" val="149853785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OC Slide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"/>
            <a:ext cx="4286552" cy="160020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311549" y="1849598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 dirty="0"/>
              <a:t>Section Name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1311549" y="2369027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311549" y="2488710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1311549" y="3008139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311549" y="3134786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1311549" y="3654215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1311549" y="3782197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rgbClr val="333333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1311549" y="4301627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1311549" y="4437910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1311549" y="4957339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311549" y="5085322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7" name="Straight Connector 56"/>
          <p:cNvCxnSpPr/>
          <p:nvPr/>
        </p:nvCxnSpPr>
        <p:spPr>
          <a:xfrm>
            <a:off x="1311549" y="5604751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311549" y="5732732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60" name="Straight Connector 59"/>
          <p:cNvCxnSpPr/>
          <p:nvPr/>
        </p:nvCxnSpPr>
        <p:spPr>
          <a:xfrm>
            <a:off x="1311549" y="6252161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7146A4F-6A3F-EF4B-929E-5836F6BDE5E3}"/>
              </a:ext>
            </a:extLst>
          </p:cNvPr>
          <p:cNvSpPr/>
          <p:nvPr/>
        </p:nvSpPr>
        <p:spPr>
          <a:xfrm>
            <a:off x="624418" y="1854282"/>
            <a:ext cx="575431" cy="5194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9E3358-3387-0344-A4E5-7F543009BFF7}"/>
              </a:ext>
            </a:extLst>
          </p:cNvPr>
          <p:cNvSpPr/>
          <p:nvPr/>
        </p:nvSpPr>
        <p:spPr>
          <a:xfrm>
            <a:off x="624418" y="2491846"/>
            <a:ext cx="575431" cy="5194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86C688-264C-8644-BF91-47516BE962DC}"/>
              </a:ext>
            </a:extLst>
          </p:cNvPr>
          <p:cNvSpPr/>
          <p:nvPr/>
        </p:nvSpPr>
        <p:spPr>
          <a:xfrm>
            <a:off x="624418" y="3129408"/>
            <a:ext cx="575431" cy="5194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A01238-AB3B-E34F-9AEA-F4E521E46353}"/>
              </a:ext>
            </a:extLst>
          </p:cNvPr>
          <p:cNvSpPr/>
          <p:nvPr/>
        </p:nvSpPr>
        <p:spPr>
          <a:xfrm>
            <a:off x="624418" y="3766972"/>
            <a:ext cx="575431" cy="51942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964A093-D04E-9548-A592-9ADBD095FB82}"/>
              </a:ext>
            </a:extLst>
          </p:cNvPr>
          <p:cNvSpPr/>
          <p:nvPr/>
        </p:nvSpPr>
        <p:spPr>
          <a:xfrm>
            <a:off x="624418" y="4426906"/>
            <a:ext cx="575431" cy="5194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FAEEF9-51BD-7547-9D28-C4D1709E8B36}"/>
              </a:ext>
            </a:extLst>
          </p:cNvPr>
          <p:cNvSpPr/>
          <p:nvPr/>
        </p:nvSpPr>
        <p:spPr>
          <a:xfrm>
            <a:off x="624418" y="5075655"/>
            <a:ext cx="575431" cy="5194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B5306E0-61DD-104F-93DD-9C840B7CDCA6}"/>
              </a:ext>
            </a:extLst>
          </p:cNvPr>
          <p:cNvSpPr/>
          <p:nvPr/>
        </p:nvSpPr>
        <p:spPr>
          <a:xfrm>
            <a:off x="624418" y="5713218"/>
            <a:ext cx="575431" cy="5194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BF7DB7-399E-46EF-B819-8CE44A17C5F0}"/>
              </a:ext>
            </a:extLst>
          </p:cNvPr>
          <p:cNvSpPr txBox="1"/>
          <p:nvPr/>
        </p:nvSpPr>
        <p:spPr>
          <a:xfrm>
            <a:off x="8948936" y="6454019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/>
              <a:t>NREL</a:t>
            </a:r>
            <a:r>
              <a:rPr lang="en-US" sz="1067" baseline="0" dirty="0"/>
              <a:t>    </a:t>
            </a:r>
            <a:r>
              <a:rPr lang="en-US" sz="1067" dirty="0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 dirty="0"/>
          </a:p>
        </p:txBody>
      </p:sp>
    </p:spTree>
    <p:extLst>
      <p:ext uri="{BB962C8B-B14F-4D97-AF65-F5344CB8AC3E}">
        <p14:creationId xmlns:p14="http://schemas.microsoft.com/office/powerpoint/2010/main" val="1619857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Full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6F3D87-C3BA-374C-A5C4-61C54BBBB0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018" y="1"/>
            <a:ext cx="12173964" cy="6857999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982633" y="2006436"/>
            <a:ext cx="7191331" cy="1460688"/>
          </a:xfrm>
          <a:solidFill>
            <a:schemeClr val="accent1">
              <a:alpha val="75000"/>
            </a:schemeClr>
          </a:solidFill>
        </p:spPr>
        <p:txBody>
          <a:bodyPr lIns="182880" tIns="137160" rIns="182880" bIns="137160" anchor="ctr" anchorCtr="0">
            <a:noAutofit/>
          </a:bodyPr>
          <a:lstStyle>
            <a:lvl1pPr marL="0" indent="0">
              <a:lnSpc>
                <a:spcPts val="3733"/>
              </a:lnSpc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982634" y="3659717"/>
            <a:ext cx="5763684" cy="1468735"/>
          </a:xfrm>
          <a:solidFill>
            <a:schemeClr val="accent1">
              <a:alpha val="75000"/>
            </a:schemeClr>
          </a:solidFill>
        </p:spPr>
        <p:txBody>
          <a:bodyPr lIns="182880" tIns="137160" rIns="182880" bIns="137160" anchor="ctr" anchorCtr="0">
            <a:noAutofit/>
          </a:bodyPr>
          <a:lstStyle>
            <a:lvl1pPr marL="0" indent="0">
              <a:lnSpc>
                <a:spcPts val="2347"/>
              </a:lnSpc>
              <a:spcBef>
                <a:spcPts val="533"/>
              </a:spcBef>
              <a:buNone/>
              <a:defRPr sz="2400" baseline="0">
                <a:solidFill>
                  <a:schemeClr val="bg1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Venue or Organization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21FBE40-03AF-2040-B470-29B21F4E35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3272" y="1"/>
            <a:ext cx="3109189" cy="14564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D50BFA-B1F7-4C9D-9C22-4C028B73506D}"/>
              </a:ext>
            </a:extLst>
          </p:cNvPr>
          <p:cNvSpPr txBox="1"/>
          <p:nvPr/>
        </p:nvSpPr>
        <p:spPr>
          <a:xfrm>
            <a:off x="623273" y="6441283"/>
            <a:ext cx="2791327" cy="26674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r>
              <a:rPr lang="en-US" sz="800" i="1" dirty="0">
                <a:ln>
                  <a:noFill/>
                </a:ln>
                <a:solidFill>
                  <a:schemeClr val="bg1"/>
                </a:solidFill>
                <a:effectLst>
                  <a:outerShdw blurRad="139700" dir="5400000" algn="t" rotWithShape="0">
                    <a:prstClr val="black"/>
                  </a:outerShdw>
                </a:effectLst>
              </a:rPr>
              <a:t>Photo by Werner Slocum, NREL 68547</a:t>
            </a:r>
          </a:p>
        </p:txBody>
      </p:sp>
    </p:spTree>
    <p:extLst>
      <p:ext uri="{BB962C8B-B14F-4D97-AF65-F5344CB8AC3E}">
        <p14:creationId xmlns:p14="http://schemas.microsoft.com/office/powerpoint/2010/main" val="36431040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OC Slide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"/>
            <a:ext cx="4286552" cy="160020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311549" y="1849598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 dirty="0"/>
              <a:t>Section Name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1311549" y="2369027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311549" y="2488710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1311549" y="3008139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311549" y="3134786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1311549" y="3654215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1311549" y="3782197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1311549" y="4301627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1311549" y="4437910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rgbClr val="333333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1311549" y="4957339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311549" y="5085322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7" name="Straight Connector 56"/>
          <p:cNvCxnSpPr/>
          <p:nvPr/>
        </p:nvCxnSpPr>
        <p:spPr>
          <a:xfrm>
            <a:off x="1311549" y="5604751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311549" y="5732732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60" name="Straight Connector 59"/>
          <p:cNvCxnSpPr/>
          <p:nvPr/>
        </p:nvCxnSpPr>
        <p:spPr>
          <a:xfrm>
            <a:off x="1311549" y="6252161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7146A4F-6A3F-EF4B-929E-5836F6BDE5E3}"/>
              </a:ext>
            </a:extLst>
          </p:cNvPr>
          <p:cNvSpPr/>
          <p:nvPr/>
        </p:nvSpPr>
        <p:spPr>
          <a:xfrm>
            <a:off x="624418" y="1854282"/>
            <a:ext cx="575431" cy="5194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9E3358-3387-0344-A4E5-7F543009BFF7}"/>
              </a:ext>
            </a:extLst>
          </p:cNvPr>
          <p:cNvSpPr/>
          <p:nvPr/>
        </p:nvSpPr>
        <p:spPr>
          <a:xfrm>
            <a:off x="624418" y="2491846"/>
            <a:ext cx="575431" cy="5194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86C688-264C-8644-BF91-47516BE962DC}"/>
              </a:ext>
            </a:extLst>
          </p:cNvPr>
          <p:cNvSpPr/>
          <p:nvPr/>
        </p:nvSpPr>
        <p:spPr>
          <a:xfrm>
            <a:off x="624418" y="3129408"/>
            <a:ext cx="575431" cy="5194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A01238-AB3B-E34F-9AEA-F4E521E46353}"/>
              </a:ext>
            </a:extLst>
          </p:cNvPr>
          <p:cNvSpPr/>
          <p:nvPr/>
        </p:nvSpPr>
        <p:spPr>
          <a:xfrm>
            <a:off x="624418" y="3766972"/>
            <a:ext cx="575431" cy="5194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964A093-D04E-9548-A592-9ADBD095FB82}"/>
              </a:ext>
            </a:extLst>
          </p:cNvPr>
          <p:cNvSpPr/>
          <p:nvPr/>
        </p:nvSpPr>
        <p:spPr>
          <a:xfrm>
            <a:off x="624418" y="4426906"/>
            <a:ext cx="575431" cy="51942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FAEEF9-51BD-7547-9D28-C4D1709E8B36}"/>
              </a:ext>
            </a:extLst>
          </p:cNvPr>
          <p:cNvSpPr/>
          <p:nvPr/>
        </p:nvSpPr>
        <p:spPr>
          <a:xfrm>
            <a:off x="624418" y="5075655"/>
            <a:ext cx="575431" cy="5194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B5306E0-61DD-104F-93DD-9C840B7CDCA6}"/>
              </a:ext>
            </a:extLst>
          </p:cNvPr>
          <p:cNvSpPr/>
          <p:nvPr/>
        </p:nvSpPr>
        <p:spPr>
          <a:xfrm>
            <a:off x="624418" y="5713218"/>
            <a:ext cx="575431" cy="5194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F5CAA4-6852-4FE1-A6D9-E8A9254CD865}"/>
              </a:ext>
            </a:extLst>
          </p:cNvPr>
          <p:cNvSpPr txBox="1"/>
          <p:nvPr/>
        </p:nvSpPr>
        <p:spPr>
          <a:xfrm>
            <a:off x="8948936" y="6454019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/>
              <a:t>NREL</a:t>
            </a:r>
            <a:r>
              <a:rPr lang="en-US" sz="1067" baseline="0" dirty="0"/>
              <a:t>    </a:t>
            </a:r>
            <a:r>
              <a:rPr lang="en-US" sz="1067" dirty="0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 dirty="0"/>
          </a:p>
        </p:txBody>
      </p:sp>
    </p:spTree>
    <p:extLst>
      <p:ext uri="{BB962C8B-B14F-4D97-AF65-F5344CB8AC3E}">
        <p14:creationId xmlns:p14="http://schemas.microsoft.com/office/powerpoint/2010/main" val="17750395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OC Slide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"/>
            <a:ext cx="4286552" cy="160020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311549" y="1849598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 dirty="0"/>
              <a:t>Section Name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1311549" y="2369027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311549" y="2488710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1311549" y="3008139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311549" y="3134786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1311549" y="3654215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1311549" y="3782197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1311549" y="4301627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1311549" y="4437910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1311549" y="4957339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311549" y="5085322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rgbClr val="333333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7" name="Straight Connector 56"/>
          <p:cNvCxnSpPr/>
          <p:nvPr/>
        </p:nvCxnSpPr>
        <p:spPr>
          <a:xfrm>
            <a:off x="1311549" y="5604751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311549" y="5732732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60" name="Straight Connector 59"/>
          <p:cNvCxnSpPr/>
          <p:nvPr/>
        </p:nvCxnSpPr>
        <p:spPr>
          <a:xfrm>
            <a:off x="1311549" y="6252161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7146A4F-6A3F-EF4B-929E-5836F6BDE5E3}"/>
              </a:ext>
            </a:extLst>
          </p:cNvPr>
          <p:cNvSpPr/>
          <p:nvPr/>
        </p:nvSpPr>
        <p:spPr>
          <a:xfrm>
            <a:off x="624418" y="1854282"/>
            <a:ext cx="575431" cy="5194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9E3358-3387-0344-A4E5-7F543009BFF7}"/>
              </a:ext>
            </a:extLst>
          </p:cNvPr>
          <p:cNvSpPr/>
          <p:nvPr/>
        </p:nvSpPr>
        <p:spPr>
          <a:xfrm>
            <a:off x="624418" y="2491846"/>
            <a:ext cx="575431" cy="5194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86C688-264C-8644-BF91-47516BE962DC}"/>
              </a:ext>
            </a:extLst>
          </p:cNvPr>
          <p:cNvSpPr/>
          <p:nvPr/>
        </p:nvSpPr>
        <p:spPr>
          <a:xfrm>
            <a:off x="624418" y="3129408"/>
            <a:ext cx="575431" cy="5194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A01238-AB3B-E34F-9AEA-F4E521E46353}"/>
              </a:ext>
            </a:extLst>
          </p:cNvPr>
          <p:cNvSpPr/>
          <p:nvPr/>
        </p:nvSpPr>
        <p:spPr>
          <a:xfrm>
            <a:off x="624418" y="3766972"/>
            <a:ext cx="575431" cy="5194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964A093-D04E-9548-A592-9ADBD095FB82}"/>
              </a:ext>
            </a:extLst>
          </p:cNvPr>
          <p:cNvSpPr/>
          <p:nvPr/>
        </p:nvSpPr>
        <p:spPr>
          <a:xfrm>
            <a:off x="624418" y="4426906"/>
            <a:ext cx="575431" cy="5194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FAEEF9-51BD-7547-9D28-C4D1709E8B36}"/>
              </a:ext>
            </a:extLst>
          </p:cNvPr>
          <p:cNvSpPr/>
          <p:nvPr/>
        </p:nvSpPr>
        <p:spPr>
          <a:xfrm>
            <a:off x="624418" y="5075655"/>
            <a:ext cx="575431" cy="51942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B5306E0-61DD-104F-93DD-9C840B7CDCA6}"/>
              </a:ext>
            </a:extLst>
          </p:cNvPr>
          <p:cNvSpPr/>
          <p:nvPr/>
        </p:nvSpPr>
        <p:spPr>
          <a:xfrm>
            <a:off x="624418" y="5713218"/>
            <a:ext cx="575431" cy="5194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2F342F-560D-45EE-AC97-0A018E8C678A}"/>
              </a:ext>
            </a:extLst>
          </p:cNvPr>
          <p:cNvSpPr txBox="1"/>
          <p:nvPr/>
        </p:nvSpPr>
        <p:spPr>
          <a:xfrm>
            <a:off x="8948936" y="6454019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/>
              <a:t>NREL</a:t>
            </a:r>
            <a:r>
              <a:rPr lang="en-US" sz="1067" baseline="0" dirty="0"/>
              <a:t>    </a:t>
            </a:r>
            <a:r>
              <a:rPr lang="en-US" sz="1067" dirty="0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 dirty="0"/>
          </a:p>
        </p:txBody>
      </p:sp>
    </p:spTree>
    <p:extLst>
      <p:ext uri="{BB962C8B-B14F-4D97-AF65-F5344CB8AC3E}">
        <p14:creationId xmlns:p14="http://schemas.microsoft.com/office/powerpoint/2010/main" val="396801987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OC Slide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"/>
            <a:ext cx="4286552" cy="160020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311549" y="1849598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 dirty="0"/>
              <a:t>Section Name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1311549" y="2369027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311549" y="2488710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1311549" y="3008139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311549" y="3134786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1311549" y="3654215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1311549" y="3782197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1311549" y="4301627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1311549" y="4437910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1311549" y="4957339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311549" y="5085322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7" name="Straight Connector 56"/>
          <p:cNvCxnSpPr/>
          <p:nvPr/>
        </p:nvCxnSpPr>
        <p:spPr>
          <a:xfrm>
            <a:off x="1311549" y="5604751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311549" y="5732732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rgbClr val="333333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60" name="Straight Connector 59"/>
          <p:cNvCxnSpPr/>
          <p:nvPr/>
        </p:nvCxnSpPr>
        <p:spPr>
          <a:xfrm>
            <a:off x="1311549" y="6252161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7146A4F-6A3F-EF4B-929E-5836F6BDE5E3}"/>
              </a:ext>
            </a:extLst>
          </p:cNvPr>
          <p:cNvSpPr/>
          <p:nvPr/>
        </p:nvSpPr>
        <p:spPr>
          <a:xfrm>
            <a:off x="624418" y="1854282"/>
            <a:ext cx="575431" cy="5194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9E3358-3387-0344-A4E5-7F543009BFF7}"/>
              </a:ext>
            </a:extLst>
          </p:cNvPr>
          <p:cNvSpPr/>
          <p:nvPr/>
        </p:nvSpPr>
        <p:spPr>
          <a:xfrm>
            <a:off x="624418" y="2491846"/>
            <a:ext cx="575431" cy="5194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86C688-264C-8644-BF91-47516BE962DC}"/>
              </a:ext>
            </a:extLst>
          </p:cNvPr>
          <p:cNvSpPr/>
          <p:nvPr/>
        </p:nvSpPr>
        <p:spPr>
          <a:xfrm>
            <a:off x="624418" y="3129408"/>
            <a:ext cx="575431" cy="5194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A01238-AB3B-E34F-9AEA-F4E521E46353}"/>
              </a:ext>
            </a:extLst>
          </p:cNvPr>
          <p:cNvSpPr/>
          <p:nvPr/>
        </p:nvSpPr>
        <p:spPr>
          <a:xfrm>
            <a:off x="624418" y="3766972"/>
            <a:ext cx="575431" cy="5194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964A093-D04E-9548-A592-9ADBD095FB82}"/>
              </a:ext>
            </a:extLst>
          </p:cNvPr>
          <p:cNvSpPr/>
          <p:nvPr/>
        </p:nvSpPr>
        <p:spPr>
          <a:xfrm>
            <a:off x="624418" y="4426906"/>
            <a:ext cx="575431" cy="5194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FAEEF9-51BD-7547-9D28-C4D1709E8B36}"/>
              </a:ext>
            </a:extLst>
          </p:cNvPr>
          <p:cNvSpPr/>
          <p:nvPr/>
        </p:nvSpPr>
        <p:spPr>
          <a:xfrm>
            <a:off x="624418" y="5075655"/>
            <a:ext cx="575431" cy="5194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B5306E0-61DD-104F-93DD-9C840B7CDCA6}"/>
              </a:ext>
            </a:extLst>
          </p:cNvPr>
          <p:cNvSpPr/>
          <p:nvPr/>
        </p:nvSpPr>
        <p:spPr>
          <a:xfrm>
            <a:off x="624418" y="5713218"/>
            <a:ext cx="575431" cy="51942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EFE1CBB-80DE-4B56-92E2-5AB5EA1D8C9A}"/>
              </a:ext>
            </a:extLst>
          </p:cNvPr>
          <p:cNvSpPr txBox="1"/>
          <p:nvPr/>
        </p:nvSpPr>
        <p:spPr>
          <a:xfrm>
            <a:off x="8948936" y="6454019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/>
              <a:t>NREL</a:t>
            </a:r>
            <a:r>
              <a:rPr lang="en-US" sz="1067" baseline="0" dirty="0"/>
              <a:t>    </a:t>
            </a:r>
            <a:r>
              <a:rPr lang="en-US" sz="1067" dirty="0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 dirty="0"/>
          </a:p>
        </p:txBody>
      </p:sp>
    </p:spTree>
    <p:extLst>
      <p:ext uri="{BB962C8B-B14F-4D97-AF65-F5344CB8AC3E}">
        <p14:creationId xmlns:p14="http://schemas.microsoft.com/office/powerpoint/2010/main" val="18273964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4988864" y="2585416"/>
            <a:ext cx="660754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897428" y="3451089"/>
            <a:ext cx="6142709" cy="448208"/>
          </a:xfrm>
        </p:spPr>
        <p:txBody>
          <a:bodyPr>
            <a:noAutofit/>
          </a:bodyPr>
          <a:lstStyle>
            <a:lvl1pPr marL="0" indent="0">
              <a:spcBef>
                <a:spcPts val="533"/>
              </a:spcBef>
              <a:buNone/>
              <a:defRPr sz="1333" baseline="0"/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Publication Number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97557" y="2759470"/>
            <a:ext cx="2822223" cy="471813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square" lIns="0" tIns="0" rIns="0" bIns="0" rtlCol="0" anchor="ctr">
            <a:noAutofit/>
          </a:bodyPr>
          <a:lstStyle/>
          <a:p>
            <a:pPr algn="l">
              <a:spcBef>
                <a:spcPts val="1600"/>
              </a:spcBef>
              <a:spcAft>
                <a:spcPts val="800"/>
              </a:spcAft>
            </a:pPr>
            <a:r>
              <a:rPr lang="en-US" sz="2400" b="1" dirty="0">
                <a:solidFill>
                  <a:srgbClr val="333333"/>
                </a:solidFill>
              </a:rPr>
              <a:t>  www.nrel.gov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F13A443-B9EC-D845-B6D9-AB36EFFEC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0360" y="5350933"/>
            <a:ext cx="3217333" cy="1507067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C60F026A-EFCC-4367-BC39-EB2DA30669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97556" y="539268"/>
            <a:ext cx="6142581" cy="1797768"/>
          </a:xfrm>
          <a:noFill/>
        </p:spPr>
        <p:txBody>
          <a:bodyPr anchor="b" anchorCtr="0"/>
          <a:lstStyle>
            <a:lvl1pPr algn="l">
              <a:defRPr sz="5333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Q&amp;A or Thank You</a:t>
            </a:r>
          </a:p>
        </p:txBody>
      </p:sp>
    </p:spTree>
    <p:extLst>
      <p:ext uri="{BB962C8B-B14F-4D97-AF65-F5344CB8AC3E}">
        <p14:creationId xmlns:p14="http://schemas.microsoft.com/office/powerpoint/2010/main" val="135541583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- Simple,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4988864" y="2585416"/>
            <a:ext cx="660754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897428" y="3451089"/>
            <a:ext cx="6142709" cy="448208"/>
          </a:xfrm>
        </p:spPr>
        <p:txBody>
          <a:bodyPr>
            <a:noAutofit/>
          </a:bodyPr>
          <a:lstStyle>
            <a:lvl1pPr marL="0" indent="0">
              <a:spcBef>
                <a:spcPts val="533"/>
              </a:spcBef>
              <a:buNone/>
              <a:defRPr sz="1333" baseline="0"/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Publication Number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97557" y="2759470"/>
            <a:ext cx="2822223" cy="471813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square" lIns="0" tIns="0" rIns="0" bIns="0" rtlCol="0" anchor="ctr">
            <a:noAutofit/>
          </a:bodyPr>
          <a:lstStyle/>
          <a:p>
            <a:pPr algn="l">
              <a:spcBef>
                <a:spcPts val="1600"/>
              </a:spcBef>
              <a:spcAft>
                <a:spcPts val="800"/>
              </a:spcAft>
            </a:pPr>
            <a:r>
              <a:rPr lang="en-US" sz="2400" b="1" dirty="0">
                <a:solidFill>
                  <a:srgbClr val="333333"/>
                </a:solidFill>
              </a:rPr>
              <a:t>  www.nrel.gov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F13A443-B9EC-D845-B6D9-AB36EFFEC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0360" y="5350933"/>
            <a:ext cx="3217333" cy="1507067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C60F026A-EFCC-4367-BC39-EB2DA30669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97556" y="539268"/>
            <a:ext cx="6142581" cy="1797768"/>
          </a:xfrm>
          <a:noFill/>
        </p:spPr>
        <p:txBody>
          <a:bodyPr anchor="b" anchorCtr="0"/>
          <a:lstStyle>
            <a:lvl1pPr algn="l">
              <a:defRPr sz="5333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Q&amp;A or 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120E77-7B7E-4A89-AB4D-1F40E9DCD4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4437" y="539751"/>
            <a:ext cx="3858684" cy="57319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292182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33061E-7711-4552-AAA9-0C165E333D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852" y="1"/>
            <a:ext cx="12162099" cy="6851316"/>
          </a:xfrm>
          <a:prstGeom prst="rect">
            <a:avLst/>
          </a:prstGeom>
        </p:spPr>
      </p:pic>
      <p:sp>
        <p:nvSpPr>
          <p:cNvPr id="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897428" y="3226985"/>
            <a:ext cx="6171625" cy="448208"/>
          </a:xfrm>
          <a:noFill/>
        </p:spPr>
        <p:txBody>
          <a:bodyPr anchor="ctr" anchorCtr="0">
            <a:noAutofit/>
          </a:bodyPr>
          <a:lstStyle>
            <a:lvl1pPr marL="0" indent="0">
              <a:spcBef>
                <a:spcPts val="533"/>
              </a:spcBef>
              <a:buNone/>
              <a:defRPr sz="1333" baseline="0">
                <a:solidFill>
                  <a:schemeClr val="bg1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Publication Number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97556" y="2523563"/>
            <a:ext cx="6171496" cy="471813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l">
              <a:spcBef>
                <a:spcPts val="1600"/>
              </a:spcBef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</a:rPr>
              <a:t>  www.nrel.gov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F13A443-B9EC-D845-B6D9-AB36EFFEC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50360" y="5350933"/>
            <a:ext cx="3217333" cy="1507067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C60F026A-EFCC-4367-BC39-EB2DA30669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97555" y="876348"/>
            <a:ext cx="7294444" cy="1460688"/>
          </a:xfrm>
          <a:solidFill>
            <a:schemeClr val="accent1">
              <a:alpha val="75000"/>
            </a:schemeClr>
          </a:solidFill>
        </p:spPr>
        <p:txBody>
          <a:bodyPr lIns="182880" tIns="182880" rIns="182880" bIns="0" anchor="ctr" anchorCtr="0"/>
          <a:lstStyle>
            <a:lvl1pPr algn="l">
              <a:defRPr sz="533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Q&amp;A or Thank You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BE0CFF-97E6-4CAB-9B8B-8E18EC82F557}"/>
              </a:ext>
            </a:extLst>
          </p:cNvPr>
          <p:cNvSpPr txBox="1"/>
          <p:nvPr/>
        </p:nvSpPr>
        <p:spPr>
          <a:xfrm>
            <a:off x="623273" y="6441283"/>
            <a:ext cx="2791327" cy="2667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 i="1" dirty="0">
                <a:solidFill>
                  <a:schemeClr val="tx1">
                    <a:lumMod val="20000"/>
                    <a:lumOff val="80000"/>
                  </a:schemeClr>
                </a:solidFill>
              </a:rPr>
              <a:t>Photo from iStock-627281636</a:t>
            </a:r>
          </a:p>
        </p:txBody>
      </p:sp>
    </p:spTree>
    <p:extLst>
      <p:ext uri="{BB962C8B-B14F-4D97-AF65-F5344CB8AC3E}">
        <p14:creationId xmlns:p14="http://schemas.microsoft.com/office/powerpoint/2010/main" val="159960019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-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CEB231-12B9-4371-884F-701E87812F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852" y="1"/>
            <a:ext cx="12162099" cy="6851316"/>
          </a:xfrm>
          <a:prstGeom prst="rect">
            <a:avLst/>
          </a:prstGeom>
        </p:spPr>
      </p:pic>
      <p:sp>
        <p:nvSpPr>
          <p:cNvPr id="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897428" y="3226985"/>
            <a:ext cx="6171625" cy="448208"/>
          </a:xfrm>
          <a:noFill/>
        </p:spPr>
        <p:txBody>
          <a:bodyPr anchor="ctr" anchorCtr="0">
            <a:noAutofit/>
          </a:bodyPr>
          <a:lstStyle>
            <a:lvl1pPr marL="0" indent="0">
              <a:spcBef>
                <a:spcPts val="533"/>
              </a:spcBef>
              <a:buNone/>
              <a:defRPr sz="1333" baseline="0">
                <a:solidFill>
                  <a:schemeClr val="bg1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Publication Number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F13A443-B9EC-D845-B6D9-AB36EFFEC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50360" y="5350933"/>
            <a:ext cx="3217333" cy="1507067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C60F026A-EFCC-4367-BC39-EB2DA30669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97555" y="876348"/>
            <a:ext cx="7294444" cy="1460688"/>
          </a:xfrm>
          <a:solidFill>
            <a:schemeClr val="accent1">
              <a:alpha val="75000"/>
            </a:schemeClr>
          </a:solidFill>
        </p:spPr>
        <p:txBody>
          <a:bodyPr lIns="182880" tIns="182880" rIns="182880" bIns="0" anchor="ctr" anchorCtr="0"/>
          <a:lstStyle>
            <a:lvl1pPr algn="l">
              <a:defRPr sz="533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Q&amp;A or Thank You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98CF4B6-1F8E-49B7-9D65-1BEB4C106A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4437" y="876348"/>
            <a:ext cx="3858684" cy="5395336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AB3D43-F176-408E-8352-9073A9332F2D}"/>
              </a:ext>
            </a:extLst>
          </p:cNvPr>
          <p:cNvSpPr txBox="1"/>
          <p:nvPr/>
        </p:nvSpPr>
        <p:spPr>
          <a:xfrm>
            <a:off x="4897556" y="2523563"/>
            <a:ext cx="6171496" cy="471813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l">
              <a:spcBef>
                <a:spcPts val="1600"/>
              </a:spcBef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</a:rPr>
              <a:t>  www.nrel.gov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1C4BF4-E848-475B-A465-7CD63F2FC0D8}"/>
              </a:ext>
            </a:extLst>
          </p:cNvPr>
          <p:cNvSpPr txBox="1"/>
          <p:nvPr/>
        </p:nvSpPr>
        <p:spPr>
          <a:xfrm>
            <a:off x="623273" y="6441283"/>
            <a:ext cx="2791327" cy="2667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 i="1" dirty="0">
                <a:solidFill>
                  <a:schemeClr val="tx1">
                    <a:lumMod val="20000"/>
                    <a:lumOff val="80000"/>
                  </a:schemeClr>
                </a:solidFill>
              </a:rPr>
              <a:t>Photo from iStock-627281636</a:t>
            </a:r>
          </a:p>
        </p:txBody>
      </p:sp>
    </p:spTree>
    <p:extLst>
      <p:ext uri="{BB962C8B-B14F-4D97-AF65-F5344CB8AC3E}">
        <p14:creationId xmlns:p14="http://schemas.microsoft.com/office/powerpoint/2010/main" val="129009742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- 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4988864" y="2585416"/>
            <a:ext cx="660754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897428" y="3451089"/>
            <a:ext cx="6142709" cy="448208"/>
          </a:xfrm>
        </p:spPr>
        <p:txBody>
          <a:bodyPr>
            <a:noAutofit/>
          </a:bodyPr>
          <a:lstStyle>
            <a:lvl1pPr marL="0" indent="0">
              <a:spcBef>
                <a:spcPts val="533"/>
              </a:spcBef>
              <a:buNone/>
              <a:defRPr sz="1333" baseline="0"/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Publication Number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97557" y="2759470"/>
            <a:ext cx="2822223" cy="471813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square" lIns="0" tIns="0" rIns="0" bIns="0" rtlCol="0" anchor="ctr">
            <a:noAutofit/>
          </a:bodyPr>
          <a:lstStyle/>
          <a:p>
            <a:pPr algn="l">
              <a:spcBef>
                <a:spcPts val="1600"/>
              </a:spcBef>
              <a:spcAft>
                <a:spcPts val="800"/>
              </a:spcAft>
            </a:pPr>
            <a:r>
              <a:rPr lang="en-US" sz="2400" b="1" dirty="0">
                <a:solidFill>
                  <a:srgbClr val="333333"/>
                </a:solidFill>
              </a:rPr>
              <a:t>  www.nrel.gov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F13A443-B9EC-D845-B6D9-AB36EFFEC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0360" y="5350933"/>
            <a:ext cx="3217333" cy="1507067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C60F026A-EFCC-4367-BC39-EB2DA30669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97556" y="539268"/>
            <a:ext cx="6142581" cy="1797768"/>
          </a:xfrm>
          <a:noFill/>
        </p:spPr>
        <p:txBody>
          <a:bodyPr anchor="b" anchorCtr="0"/>
          <a:lstStyle>
            <a:lvl1pPr algn="l">
              <a:defRPr sz="5333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Q&amp;A or Thank You</a:t>
            </a:r>
          </a:p>
        </p:txBody>
      </p:sp>
    </p:spTree>
    <p:extLst>
      <p:ext uri="{BB962C8B-B14F-4D97-AF65-F5344CB8AC3E}">
        <p14:creationId xmlns:p14="http://schemas.microsoft.com/office/powerpoint/2010/main" val="28714936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85828-1016-9F7F-4B59-329D7E3F97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F16E38-B237-8E48-FBF2-7C9E8CE288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B8F2F-F357-873A-4B0A-F718F681D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B04F-756A-42D8-AA8A-BB6FF4B7E0DE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F2B34-ECB1-EEEF-CBC6-819B762E6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F6280-BEDB-5E97-CA32-DF0B11D42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5C96-8BCF-4ADA-ACC8-D024EF1D6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687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- Full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C329F5-D935-DC1B-1467-8AB1156388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982633" y="2006436"/>
            <a:ext cx="7191331" cy="1460688"/>
          </a:xfrm>
          <a:solidFill>
            <a:schemeClr val="accent1">
              <a:alpha val="75000"/>
            </a:schemeClr>
          </a:solidFill>
        </p:spPr>
        <p:txBody>
          <a:bodyPr lIns="182880" tIns="137160" rIns="182880" bIns="137160" anchor="ctr" anchorCtr="0">
            <a:noAutofit/>
          </a:bodyPr>
          <a:lstStyle>
            <a:lvl1pPr marL="0" indent="0">
              <a:lnSpc>
                <a:spcPts val="3733"/>
              </a:lnSpc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982634" y="3659717"/>
            <a:ext cx="5763684" cy="1468735"/>
          </a:xfrm>
          <a:solidFill>
            <a:schemeClr val="accent1">
              <a:alpha val="75000"/>
            </a:schemeClr>
          </a:solidFill>
        </p:spPr>
        <p:txBody>
          <a:bodyPr lIns="182880" tIns="137160" rIns="182880" bIns="137160" anchor="ctr" anchorCtr="0">
            <a:noAutofit/>
          </a:bodyPr>
          <a:lstStyle>
            <a:lvl1pPr marL="0" indent="0">
              <a:lnSpc>
                <a:spcPts val="2347"/>
              </a:lnSpc>
              <a:spcBef>
                <a:spcPts val="533"/>
              </a:spcBef>
              <a:buNone/>
              <a:defRPr sz="2400" baseline="0">
                <a:solidFill>
                  <a:schemeClr val="bg1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Venue or Organization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21FBE40-03AF-2040-B470-29B21F4E35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3272" y="1"/>
            <a:ext cx="3109189" cy="14564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D50BFA-B1F7-4C9D-9C22-4C028B73506D}"/>
              </a:ext>
            </a:extLst>
          </p:cNvPr>
          <p:cNvSpPr txBox="1"/>
          <p:nvPr/>
        </p:nvSpPr>
        <p:spPr>
          <a:xfrm>
            <a:off x="623273" y="6441283"/>
            <a:ext cx="2791327" cy="26674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r>
              <a:rPr lang="en-US" sz="800" i="1" dirty="0">
                <a:ln>
                  <a:noFill/>
                </a:ln>
                <a:solidFill>
                  <a:schemeClr val="bg1"/>
                </a:solidFill>
                <a:effectLst>
                  <a:outerShdw blurRad="139700" dir="5400000" algn="t" rotWithShape="0">
                    <a:prstClr val="black"/>
                  </a:outerShdw>
                </a:effectLst>
              </a:rPr>
              <a:t>Photo by Molly Rettig, NREL 68829</a:t>
            </a:r>
          </a:p>
        </p:txBody>
      </p:sp>
    </p:spTree>
    <p:extLst>
      <p:ext uri="{BB962C8B-B14F-4D97-AF65-F5344CB8AC3E}">
        <p14:creationId xmlns:p14="http://schemas.microsoft.com/office/powerpoint/2010/main" val="2081818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Glob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2AD4B6-5589-B742-BDDC-8DE22CCB22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2" b="152"/>
          <a:stretch/>
        </p:blipFill>
        <p:spPr>
          <a:xfrm>
            <a:off x="0" y="10409"/>
            <a:ext cx="12192000" cy="6847339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982633" y="2006436"/>
            <a:ext cx="7191331" cy="1460688"/>
          </a:xfrm>
          <a:solidFill>
            <a:schemeClr val="accent1">
              <a:alpha val="75000"/>
            </a:schemeClr>
          </a:solidFill>
        </p:spPr>
        <p:txBody>
          <a:bodyPr lIns="182880" tIns="137160" rIns="182880" bIns="137160" anchor="ctr" anchorCtr="0">
            <a:noAutofit/>
          </a:bodyPr>
          <a:lstStyle>
            <a:lvl1pPr marL="0" indent="0">
              <a:lnSpc>
                <a:spcPts val="3733"/>
              </a:lnSpc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982634" y="3659717"/>
            <a:ext cx="5763684" cy="1468735"/>
          </a:xfrm>
          <a:solidFill>
            <a:schemeClr val="accent1">
              <a:alpha val="75000"/>
            </a:schemeClr>
          </a:solidFill>
        </p:spPr>
        <p:txBody>
          <a:bodyPr lIns="182880" tIns="137160" rIns="182880" bIns="137160" anchor="ctr" anchorCtr="0">
            <a:noAutofit/>
          </a:bodyPr>
          <a:lstStyle>
            <a:lvl1pPr marL="0" indent="0">
              <a:lnSpc>
                <a:spcPts val="2347"/>
              </a:lnSpc>
              <a:spcBef>
                <a:spcPts val="533"/>
              </a:spcBef>
              <a:buNone/>
              <a:defRPr sz="2400" baseline="0">
                <a:solidFill>
                  <a:schemeClr val="bg1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Venue or Organization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7876295-9728-A943-A66A-D4797EDDAE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3272" y="1"/>
            <a:ext cx="3109189" cy="1456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BAAA24-0384-4816-BE08-29E65ECB0F1A}"/>
              </a:ext>
            </a:extLst>
          </p:cNvPr>
          <p:cNvSpPr txBox="1"/>
          <p:nvPr/>
        </p:nvSpPr>
        <p:spPr>
          <a:xfrm>
            <a:off x="623273" y="6441283"/>
            <a:ext cx="2791327" cy="2667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 i="1" dirty="0">
                <a:solidFill>
                  <a:schemeClr val="bg1"/>
                </a:solidFill>
              </a:rPr>
              <a:t>Photo by Dennis Schroeder, NREL 46840</a:t>
            </a:r>
          </a:p>
        </p:txBody>
      </p:sp>
    </p:spTree>
    <p:extLst>
      <p:ext uri="{BB962C8B-B14F-4D97-AF65-F5344CB8AC3E}">
        <p14:creationId xmlns:p14="http://schemas.microsoft.com/office/powerpoint/2010/main" val="2413036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Slide - Text,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"/>
            <a:ext cx="5497435" cy="1209524"/>
          </a:xfrm>
        </p:spPr>
        <p:txBody>
          <a:bodyPr/>
          <a:lstStyle/>
          <a:p>
            <a:r>
              <a:rPr lang="en-US"/>
              <a:t>Simple Slide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09601" y="1451811"/>
            <a:ext cx="5285872" cy="48770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32C26046-8E0E-4224-8319-3B8C08FE8A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83160" y="1451811"/>
            <a:ext cx="5285872" cy="48770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AC75E7-7BFD-4A75-83A1-67A33697740C}"/>
              </a:ext>
            </a:extLst>
          </p:cNvPr>
          <p:cNvSpPr txBox="1"/>
          <p:nvPr/>
        </p:nvSpPr>
        <p:spPr>
          <a:xfrm>
            <a:off x="8948936" y="6454019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/>
              <a:t>NREL</a:t>
            </a:r>
            <a:r>
              <a:rPr lang="en-US" sz="1067" baseline="0" dirty="0"/>
              <a:t>    </a:t>
            </a:r>
            <a:r>
              <a:rPr lang="en-US" sz="1067" dirty="0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 dirty="0"/>
          </a:p>
        </p:txBody>
      </p:sp>
    </p:spTree>
    <p:extLst>
      <p:ext uri="{BB962C8B-B14F-4D97-AF65-F5344CB8AC3E}">
        <p14:creationId xmlns:p14="http://schemas.microsoft.com/office/powerpoint/2010/main" val="2144956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Slide 2 - Text, 2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599" y="1"/>
            <a:ext cx="7915124" cy="1209524"/>
          </a:xfrm>
        </p:spPr>
        <p:txBody>
          <a:bodyPr/>
          <a:lstStyle/>
          <a:p>
            <a:r>
              <a:rPr lang="en-US" dirty="0"/>
              <a:t>Simple Slide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A0398508-7DDA-44A1-AFEE-29EEB82827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1451811"/>
            <a:ext cx="5285872" cy="48770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FEEA646A-CE53-4212-85CF-13F90A4A2E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83160" y="1451811"/>
            <a:ext cx="5285872" cy="48770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78E95-ED1C-46B4-9802-99CAA61A75DB}"/>
              </a:ext>
            </a:extLst>
          </p:cNvPr>
          <p:cNvSpPr txBox="1"/>
          <p:nvPr/>
        </p:nvSpPr>
        <p:spPr>
          <a:xfrm>
            <a:off x="8948936" y="6454019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/>
              <a:t>NREL</a:t>
            </a:r>
            <a:r>
              <a:rPr lang="en-US" sz="1067" baseline="0" dirty="0"/>
              <a:t>    </a:t>
            </a:r>
            <a:r>
              <a:rPr lang="en-US" sz="1067" dirty="0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 dirty="0"/>
          </a:p>
        </p:txBody>
      </p:sp>
    </p:spTree>
    <p:extLst>
      <p:ext uri="{BB962C8B-B14F-4D97-AF65-F5344CB8AC3E}">
        <p14:creationId xmlns:p14="http://schemas.microsoft.com/office/powerpoint/2010/main" val="1900974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"/>
            <a:ext cx="5497435" cy="1600201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118872" rIns="91440" bIns="45720" rtlCol="0" anchor="ctr">
            <a:noAutofit/>
          </a:bodyPr>
          <a:lstStyle/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73689"/>
            <a:ext cx="10972800" cy="4352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899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</p:sldLayoutIdLst>
  <p:txStyles>
    <p:titleStyle>
      <a:lvl1pPr marL="0" algn="ctr" defTabSz="609585" rtl="0" eaLnBrk="1" latinLnBrk="0" hangingPunct="1">
        <a:lnSpc>
          <a:spcPts val="3733"/>
        </a:lnSpc>
        <a:spcBef>
          <a:spcPts val="0"/>
        </a:spcBef>
        <a:buNone/>
        <a:defRPr sz="4000" kern="1200" spc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30712" indent="-23071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13818" indent="-302676" algn="l" defTabSz="609585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38179" indent="-226478" algn="l" defTabSz="609585" rtl="0" eaLnBrk="1" latinLnBrk="0" hangingPunct="1">
        <a:spcBef>
          <a:spcPct val="20000"/>
        </a:spcBef>
        <a:buFont typeface="Arial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3pPr>
      <a:lvl4pPr marL="1219170" indent="-300559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1445648" indent="-226478" algn="l" defTabSz="609585" rtl="0" eaLnBrk="1" latinLnBrk="0" hangingPunct="1">
        <a:spcBef>
          <a:spcPct val="20000"/>
        </a:spcBef>
        <a:buFont typeface="Arial"/>
        <a:buChar char="»"/>
        <a:tabLst>
          <a:tab pos="1445648" algn="l"/>
        </a:tabLst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EC6E53-1A46-5546-A96D-C189A7D349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April 29, 2024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2C323B-8ACB-4C20-3022-BD83A44A3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8677" y="1669356"/>
            <a:ext cx="6000756" cy="1797768"/>
          </a:xfrm>
        </p:spPr>
        <p:txBody>
          <a:bodyPr/>
          <a:lstStyle/>
          <a:p>
            <a:r>
              <a:rPr lang="en-US" dirty="0"/>
              <a:t>New England CORAL Results</a:t>
            </a:r>
          </a:p>
        </p:txBody>
      </p:sp>
    </p:spTree>
    <p:extLst>
      <p:ext uri="{BB962C8B-B14F-4D97-AF65-F5344CB8AC3E}">
        <p14:creationId xmlns:p14="http://schemas.microsoft.com/office/powerpoint/2010/main" val="942878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mage.png">
            <a:extLst>
              <a:ext uri="{FF2B5EF4-FFF2-40B4-BE49-F238E27FC236}">
                <a16:creationId xmlns:a16="http://schemas.microsoft.com/office/drawing/2014/main" id="{CFFDEE67-D666-3BAE-602C-F77A4FF8F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926" y="377550"/>
            <a:ext cx="4262074" cy="639991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E6BF6D-F62F-6341-5740-0CC9A329194A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304800" y="674158"/>
            <a:ext cx="1391157" cy="146261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Full Chart</a:t>
            </a:r>
          </a:p>
          <a:p>
            <a:pPr marL="0" indent="0">
              <a:buNone/>
            </a:pPr>
            <a:r>
              <a:rPr lang="en-US" sz="2000" dirty="0"/>
              <a:t>Base pipeline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A1823-910A-BF87-F392-DEC52E7D59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image.png">
            <a:extLst>
              <a:ext uri="{FF2B5EF4-FFF2-40B4-BE49-F238E27FC236}">
                <a16:creationId xmlns:a16="http://schemas.microsoft.com/office/drawing/2014/main" id="{3026E3CD-B753-6C8D-F86F-4BD9A7AD4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7597" y="377550"/>
            <a:ext cx="4262074" cy="6399920"/>
          </a:xfrm>
          <a:prstGeom prst="rect">
            <a:avLst/>
          </a:prstGeom>
        </p:spPr>
      </p:pic>
      <p:pic>
        <p:nvPicPr>
          <p:cNvPr id="7" name="Picture 6" descr="image.png">
            <a:extLst>
              <a:ext uri="{FF2B5EF4-FFF2-40B4-BE49-F238E27FC236}">
                <a16:creationId xmlns:a16="http://schemas.microsoft.com/office/drawing/2014/main" id="{FA23EE22-C2AA-CAB0-D0FC-75A8C4D9C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4382" y="377550"/>
            <a:ext cx="4293847" cy="63999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0845B8-4A85-BB5F-0D1E-631ADBE0E02E}"/>
              </a:ext>
            </a:extLst>
          </p:cNvPr>
          <p:cNvSpPr txBox="1"/>
          <p:nvPr/>
        </p:nvSpPr>
        <p:spPr>
          <a:xfrm>
            <a:off x="3767620" y="69773"/>
            <a:ext cx="2418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Base Vessel and Port Pathway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B76024-3FCC-69C2-9341-8514E253DECB}"/>
              </a:ext>
            </a:extLst>
          </p:cNvPr>
          <p:cNvSpPr txBox="1"/>
          <p:nvPr/>
        </p:nvSpPr>
        <p:spPr>
          <a:xfrm>
            <a:off x="6871643" y="69771"/>
            <a:ext cx="2418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Unconstrained Vessels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B2C020-85E6-E7AA-BF59-B92BCED1A4CC}"/>
              </a:ext>
            </a:extLst>
          </p:cNvPr>
          <p:cNvSpPr txBox="1"/>
          <p:nvPr/>
        </p:nvSpPr>
        <p:spPr>
          <a:xfrm>
            <a:off x="9773972" y="69772"/>
            <a:ext cx="2418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Unconstrained Ports</a:t>
            </a:r>
          </a:p>
        </p:txBody>
      </p:sp>
    </p:spTree>
    <p:extLst>
      <p:ext uri="{BB962C8B-B14F-4D97-AF65-F5344CB8AC3E}">
        <p14:creationId xmlns:p14="http://schemas.microsoft.com/office/powerpoint/2010/main" val="2893694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9D756-332B-2A19-A51D-0287A96ECDB7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270588" y="674158"/>
            <a:ext cx="1425369" cy="146261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800" dirty="0"/>
              <a:t>New England Only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Base Pathway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711FA4-5C3C-48CC-E771-3E8CD1E7F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image.png">
            <a:extLst>
              <a:ext uri="{FF2B5EF4-FFF2-40B4-BE49-F238E27FC236}">
                <a16:creationId xmlns:a16="http://schemas.microsoft.com/office/drawing/2014/main" id="{50E26DBF-4FAB-8877-DD75-EC7032A9D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076" y="394239"/>
            <a:ext cx="9928618" cy="575204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0394C0D-CDB5-5AC1-55C8-7E0139317E73}"/>
              </a:ext>
            </a:extLst>
          </p:cNvPr>
          <p:cNvCxnSpPr>
            <a:cxnSpLocks/>
          </p:cNvCxnSpPr>
          <p:nvPr/>
        </p:nvCxnSpPr>
        <p:spPr>
          <a:xfrm>
            <a:off x="8480612" y="534198"/>
            <a:ext cx="0" cy="52570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D28290D-38AA-E3BC-DFFA-9FAC761092BD}"/>
              </a:ext>
            </a:extLst>
          </p:cNvPr>
          <p:cNvSpPr txBox="1"/>
          <p:nvPr/>
        </p:nvSpPr>
        <p:spPr>
          <a:xfrm>
            <a:off x="7960657" y="164866"/>
            <a:ext cx="91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 GW</a:t>
            </a:r>
          </a:p>
        </p:txBody>
      </p:sp>
    </p:spTree>
    <p:extLst>
      <p:ext uri="{BB962C8B-B14F-4D97-AF65-F5344CB8AC3E}">
        <p14:creationId xmlns:p14="http://schemas.microsoft.com/office/powerpoint/2010/main" val="3617274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3E69F-5DA1-31FA-19B6-9E3BD658C5A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dirty="0"/>
              <a:t>New England Only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Unconstrained Vessels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DF8BAB-1291-CA49-6642-387389E0D1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image.png">
            <a:extLst>
              <a:ext uri="{FF2B5EF4-FFF2-40B4-BE49-F238E27FC236}">
                <a16:creationId xmlns:a16="http://schemas.microsoft.com/office/drawing/2014/main" id="{B0742D6D-C809-A0C5-777B-ED5BDBD86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715" y="188259"/>
            <a:ext cx="9599157" cy="560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659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8F0B2C-5E1F-89A2-8670-4253F42B8B15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dirty="0"/>
              <a:t>New England Only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Unconstrained Ports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7C3D24-58AF-0FA9-307D-C34BAB1A69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image.png">
            <a:extLst>
              <a:ext uri="{FF2B5EF4-FFF2-40B4-BE49-F238E27FC236}">
                <a16:creationId xmlns:a16="http://schemas.microsoft.com/office/drawing/2014/main" id="{F2A635B3-3F3C-226B-49A1-2D549D180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976" y="550845"/>
            <a:ext cx="9469440" cy="552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52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C7A62-9757-84B7-C2D5-1993A38058A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381398" y="674158"/>
            <a:ext cx="1314559" cy="23828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New England Ports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Base Pathway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EA0685-62E5-2CDC-F421-F9259E0EF5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image.png">
            <a:extLst>
              <a:ext uri="{FF2B5EF4-FFF2-40B4-BE49-F238E27FC236}">
                <a16:creationId xmlns:a16="http://schemas.microsoft.com/office/drawing/2014/main" id="{CA60F2B0-3FF5-2079-5827-530058E70C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57112"/>
          <a:stretch/>
        </p:blipFill>
        <p:spPr>
          <a:xfrm>
            <a:off x="3568565" y="345066"/>
            <a:ext cx="6355282" cy="560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930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66F12F-F6B4-E73A-E668-4972B278AF8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280956" y="674158"/>
            <a:ext cx="1415002" cy="146261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Cumulative Installed Capacity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/>
              <a:t>Base Pathway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02B8DE-E7CE-B693-8E9F-A6BB0EAD64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image.png">
            <a:extLst>
              <a:ext uri="{FF2B5EF4-FFF2-40B4-BE49-F238E27FC236}">
                <a16:creationId xmlns:a16="http://schemas.microsoft.com/office/drawing/2014/main" id="{371C690D-B30C-BAFB-5A3B-26D023B19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198" y="484095"/>
            <a:ext cx="9531847" cy="488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460188"/>
      </p:ext>
    </p:extLst>
  </p:cSld>
  <p:clrMapOvr>
    <a:masterClrMapping/>
  </p:clrMapOvr>
</p:sld>
</file>

<file path=ppt/theme/theme1.xml><?xml version="1.0" encoding="utf-8"?>
<a:theme xmlns:a="http://schemas.openxmlformats.org/drawingml/2006/main" name="nrel_theme">
  <a:themeElements>
    <a:clrScheme name="Custom 10">
      <a:dk1>
        <a:srgbClr val="333333"/>
      </a:dk1>
      <a:lt1>
        <a:srgbClr val="FFFFFF"/>
      </a:lt1>
      <a:dk2>
        <a:srgbClr val="FFC425"/>
      </a:dk2>
      <a:lt2>
        <a:srgbClr val="8DC63F"/>
      </a:lt2>
      <a:accent1>
        <a:srgbClr val="0079C1"/>
      </a:accent1>
      <a:accent2>
        <a:srgbClr val="00A4E4"/>
      </a:accent2>
      <a:accent3>
        <a:srgbClr val="F6A01A"/>
      </a:accent3>
      <a:accent4>
        <a:srgbClr val="5E9732"/>
      </a:accent4>
      <a:accent5>
        <a:srgbClr val="933C06"/>
      </a:accent5>
      <a:accent6>
        <a:srgbClr val="6A737B"/>
      </a:accent6>
      <a:hlink>
        <a:srgbClr val="0079C1"/>
      </a:hlink>
      <a:folHlink>
        <a:srgbClr val="00A4E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rel_theme" id="{06DF09DB-DFDD-479D-92CC-BED30F24FA43}" vid="{44CCE984-BAED-4DDA-A26B-C54CB39FA1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49</Words>
  <Application>Microsoft Office PowerPoint</Application>
  <PresentationFormat>Widescreen</PresentationFormat>
  <Paragraphs>27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Arial</vt:lpstr>
      <vt:lpstr>Calibri</vt:lpstr>
      <vt:lpstr>nrel_theme</vt:lpstr>
      <vt:lpstr>New England CORAL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England CORAL Results</dc:title>
  <dc:creator>Bredenkamp, Sophie</dc:creator>
  <cp:lastModifiedBy>Bredenkamp, Sophie</cp:lastModifiedBy>
  <cp:revision>1</cp:revision>
  <dcterms:created xsi:type="dcterms:W3CDTF">2024-04-29T16:45:57Z</dcterms:created>
  <dcterms:modified xsi:type="dcterms:W3CDTF">2024-04-30T15:30:49Z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5965d95-ecc0-4720-b759-1f33c42ed7da_Enabled">
    <vt:lpwstr>true</vt:lpwstr>
  </property>
  <property fmtid="{D5CDD505-2E9C-101B-9397-08002B2CF9AE}" pid="3" name="MSIP_Label_95965d95-ecc0-4720-b759-1f33c42ed7da_SetDate">
    <vt:lpwstr>2024-04-30T15:30:37Z</vt:lpwstr>
  </property>
  <property fmtid="{D5CDD505-2E9C-101B-9397-08002B2CF9AE}" pid="4" name="MSIP_Label_95965d95-ecc0-4720-b759-1f33c42ed7da_Method">
    <vt:lpwstr>Standard</vt:lpwstr>
  </property>
  <property fmtid="{D5CDD505-2E9C-101B-9397-08002B2CF9AE}" pid="5" name="MSIP_Label_95965d95-ecc0-4720-b759-1f33c42ed7da_Name">
    <vt:lpwstr>General</vt:lpwstr>
  </property>
  <property fmtid="{D5CDD505-2E9C-101B-9397-08002B2CF9AE}" pid="6" name="MSIP_Label_95965d95-ecc0-4720-b759-1f33c42ed7da_SiteId">
    <vt:lpwstr>a0f29d7e-28cd-4f54-8442-7885aee7c080</vt:lpwstr>
  </property>
  <property fmtid="{D5CDD505-2E9C-101B-9397-08002B2CF9AE}" pid="7" name="MSIP_Label_95965d95-ecc0-4720-b759-1f33c42ed7da_ActionId">
    <vt:lpwstr>e0427bda-1276-4f83-804b-bc66d8b03b54</vt:lpwstr>
  </property>
  <property fmtid="{D5CDD505-2E9C-101B-9397-08002B2CF9AE}" pid="8" name="MSIP_Label_95965d95-ecc0-4720-b759-1f33c42ed7da_ContentBits">
    <vt:lpwstr>0</vt:lpwstr>
  </property>
</Properties>
</file>